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  <p:sldMasterId id="2147483687" r:id="rId2"/>
  </p:sldMasterIdLst>
  <p:notesMasterIdLst>
    <p:notesMasterId r:id="rId73"/>
  </p:notesMasterIdLst>
  <p:sldIdLst>
    <p:sldId id="454" r:id="rId3"/>
    <p:sldId id="486" r:id="rId4"/>
    <p:sldId id="487" r:id="rId5"/>
    <p:sldId id="488" r:id="rId6"/>
    <p:sldId id="493" r:id="rId7"/>
    <p:sldId id="510" r:id="rId8"/>
    <p:sldId id="512" r:id="rId9"/>
    <p:sldId id="513" r:id="rId10"/>
    <p:sldId id="514" r:id="rId11"/>
    <p:sldId id="515" r:id="rId12"/>
    <p:sldId id="516" r:id="rId13"/>
    <p:sldId id="517" r:id="rId14"/>
    <p:sldId id="518" r:id="rId15"/>
    <p:sldId id="519" r:id="rId16"/>
    <p:sldId id="520" r:id="rId17"/>
    <p:sldId id="524" r:id="rId18"/>
    <p:sldId id="543" r:id="rId19"/>
    <p:sldId id="525" r:id="rId20"/>
    <p:sldId id="542" r:id="rId21"/>
    <p:sldId id="527" r:id="rId22"/>
    <p:sldId id="544" r:id="rId23"/>
    <p:sldId id="545" r:id="rId24"/>
    <p:sldId id="563" r:id="rId25"/>
    <p:sldId id="564" r:id="rId26"/>
    <p:sldId id="550" r:id="rId27"/>
    <p:sldId id="551" r:id="rId28"/>
    <p:sldId id="552" r:id="rId29"/>
    <p:sldId id="553" r:id="rId30"/>
    <p:sldId id="554" r:id="rId31"/>
    <p:sldId id="555" r:id="rId32"/>
    <p:sldId id="556" r:id="rId33"/>
    <p:sldId id="557" r:id="rId34"/>
    <p:sldId id="558" r:id="rId35"/>
    <p:sldId id="559" r:id="rId36"/>
    <p:sldId id="560" r:id="rId37"/>
    <p:sldId id="561" r:id="rId38"/>
    <p:sldId id="562" r:id="rId39"/>
    <p:sldId id="565" r:id="rId40"/>
    <p:sldId id="528" r:id="rId41"/>
    <p:sldId id="529" r:id="rId42"/>
    <p:sldId id="530" r:id="rId43"/>
    <p:sldId id="531" r:id="rId44"/>
    <p:sldId id="532" r:id="rId45"/>
    <p:sldId id="534" r:id="rId46"/>
    <p:sldId id="533" r:id="rId47"/>
    <p:sldId id="535" r:id="rId48"/>
    <p:sldId id="536" r:id="rId49"/>
    <p:sldId id="537" r:id="rId50"/>
    <p:sldId id="538" r:id="rId51"/>
    <p:sldId id="539" r:id="rId52"/>
    <p:sldId id="540" r:id="rId53"/>
    <p:sldId id="494" r:id="rId54"/>
    <p:sldId id="546" r:id="rId55"/>
    <p:sldId id="547" r:id="rId56"/>
    <p:sldId id="496" r:id="rId57"/>
    <p:sldId id="497" r:id="rId58"/>
    <p:sldId id="498" r:id="rId59"/>
    <p:sldId id="499" r:id="rId60"/>
    <p:sldId id="500" r:id="rId61"/>
    <p:sldId id="505" r:id="rId62"/>
    <p:sldId id="506" r:id="rId63"/>
    <p:sldId id="507" r:id="rId64"/>
    <p:sldId id="501" r:id="rId65"/>
    <p:sldId id="502" r:id="rId66"/>
    <p:sldId id="503" r:id="rId67"/>
    <p:sldId id="508" r:id="rId68"/>
    <p:sldId id="548" r:id="rId69"/>
    <p:sldId id="549" r:id="rId70"/>
    <p:sldId id="504" r:id="rId71"/>
    <p:sldId id="509" r:id="rId7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0027FF"/>
    <a:srgbClr val="FF9300"/>
    <a:srgbClr val="B70051"/>
    <a:srgbClr val="FFFFFF"/>
    <a:srgbClr val="C3D69C"/>
    <a:srgbClr val="A50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101"/>
    <p:restoredTop sz="91411"/>
  </p:normalViewPr>
  <p:slideViewPr>
    <p:cSldViewPr snapToGrid="0" snapToObjects="1">
      <p:cViewPr varScale="1">
        <p:scale>
          <a:sx n="111" d="100"/>
          <a:sy n="111" d="100"/>
        </p:scale>
        <p:origin x="58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EA5DA-F518-7149-9598-EC7DB20DD91E}" type="datetimeFigureOut">
              <a:rPr lang="en-US" smtClean="0"/>
              <a:t>1/31/18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BEFAB0-C925-094D-A5C3-D4CF669299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454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54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2C7AC7-6EB8-0444-B537-C59A44D4A7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0543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2C7AC7-6EB8-0444-B537-C59A44D4A7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3662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A10D8C-A9D1-C041-8B6A-0E2AE0D96911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1818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A10D8C-A9D1-C041-8B6A-0E2AE0D96911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5988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Stack and heap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52C7AC7-6EB8-0444-B537-C59A44D4A7C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72000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5A10D8C-A9D1-C041-8B6A-0E2AE0D96911}" type="slidenum">
              <a:rPr lang="en-US"/>
              <a:pPr>
                <a:defRPr/>
              </a:pPr>
              <a:t>38</a:t>
            </a:fld>
            <a:endParaRPr lang="en-US"/>
          </a:p>
        </p:txBody>
      </p:sp>
      <p:sp>
        <p:nvSpPr>
          <p:cNvPr id="35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2198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41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1371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50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498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51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29808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53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408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9241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54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85062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67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17604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68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106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892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16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668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140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fld id="{26D71903-551D-BE4A-A9B4-67AA2428A8E1}" type="slidenum">
              <a:rPr lang="en-US" altLang="en-US" sz="1200">
                <a:latin typeface="Times" charset="0"/>
              </a:rPr>
              <a:pPr/>
              <a:t>18</a:t>
            </a:fld>
            <a:endParaRPr lang="en-US" altLang="en-US" sz="1200">
              <a:latin typeface="Times" charset="0"/>
            </a:endParaRPr>
          </a:p>
        </p:txBody>
      </p:sp>
      <p:sp>
        <p:nvSpPr>
          <p:cNvPr id="14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7438" y="722313"/>
            <a:ext cx="4684712" cy="3513137"/>
          </a:xfrm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441825"/>
            <a:ext cx="5029200" cy="41322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987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943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21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412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22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7484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747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09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778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CD22D-62C3-4F29-8493-06C9B0E7A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054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07016D4-4978-434B-9B8C-25DCA86072DA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99FB1-D4C0-B442-A38E-8138F9E2A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4576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2057400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r>
              <a:rPr lang="en-US" altLang="x-none" noProof="0"/>
              <a:t>Click to edit Master title style</a:t>
            </a:r>
            <a:endParaRPr lang="x-none" altLang="x-none" noProof="0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196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pPr lvl="0"/>
            <a:r>
              <a:rPr lang="en-US" altLang="x-none" noProof="0"/>
              <a:t>Click to edit Master subtitle style</a:t>
            </a:r>
          </a:p>
        </p:txBody>
      </p:sp>
      <p:sp>
        <p:nvSpPr>
          <p:cNvPr id="18440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Calibri" charset="0"/>
              <a:ea typeface="Arial" charset="0"/>
              <a:cs typeface="Arial" charset="0"/>
            </a:endParaRPr>
          </a:p>
        </p:txBody>
      </p:sp>
      <p:sp>
        <p:nvSpPr>
          <p:cNvPr id="18443" name="Text Box 11"/>
          <p:cNvSpPr txBox="1">
            <a:spLocks noChangeArrowheads="1"/>
          </p:cNvSpPr>
          <p:nvPr/>
        </p:nvSpPr>
        <p:spPr bwMode="auto">
          <a:xfrm>
            <a:off x="685800" y="6400800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x-none" sz="800"/>
              <a:t>This document is copyright (C) Stanford Computer Science and Marty Stepp, licensed under Creative Commons Attribution 2.5 License.  All rights reserved.</a:t>
            </a:r>
            <a:br>
              <a:rPr lang="en-US" altLang="x-none" sz="800"/>
            </a:br>
            <a:r>
              <a:rPr lang="en-US" altLang="x-none" sz="800"/>
              <a:t>Based on slides created by Keith Schwarz, Mehran Sahami, Eric Roberts, Stuart Reges, and others.</a:t>
            </a:r>
          </a:p>
        </p:txBody>
      </p:sp>
    </p:spTree>
    <p:extLst>
      <p:ext uri="{BB962C8B-B14F-4D97-AF65-F5344CB8AC3E}">
        <p14:creationId xmlns:p14="http://schemas.microsoft.com/office/powerpoint/2010/main" val="38902925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8316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19306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3434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42344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74634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0421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3029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7599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75979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03411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30933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0"/>
            <a:ext cx="2209800" cy="6477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0"/>
            <a:ext cx="6477000" cy="6477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0082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19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401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71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387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28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929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53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E44E9-D9AA-7144-8DE8-CB8A8603C695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AE571-3BFA-4349-8001-CAC41C85A25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04775" y="5920797"/>
            <a:ext cx="908052" cy="90603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862974" y="6488668"/>
            <a:ext cx="3418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  <a:latin typeface="+mj-lt"/>
              </a:rPr>
              <a:t>Piech, CS106A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,</a:t>
            </a:r>
            <a:r>
              <a:rPr lang="en-US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 Stanford University</a:t>
            </a:r>
            <a:endParaRPr lang="en-US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98028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8839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8229600" y="6356350"/>
            <a:ext cx="762000" cy="365125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 algn="r">
              <a:spcBef>
                <a:spcPts val="500"/>
              </a:spcBef>
            </a:pPr>
            <a:fld id="{08267DFD-02E1-ED47-A842-BD1D585199FF}" type="slidenum">
              <a:rPr lang="en-US" altLang="x-none" sz="1200">
                <a:solidFill>
                  <a:srgbClr val="424242"/>
                </a:solidFill>
                <a:latin typeface="Verdana" charset="0"/>
              </a:rPr>
              <a:pPr algn="r">
                <a:spcBef>
                  <a:spcPts val="500"/>
                </a:spcBef>
              </a:pPr>
              <a:t>‹#›</a:t>
            </a:fld>
            <a:endParaRPr lang="en-US" altLang="x-none" sz="1800">
              <a:latin typeface="Arial" charset="0"/>
            </a:endParaRPr>
          </a:p>
        </p:txBody>
      </p:sp>
      <p:sp>
        <p:nvSpPr>
          <p:cNvPr id="1039" name="AutoShape 3"/>
          <p:cNvSpPr>
            <a:spLocks noChangeArrowheads="1"/>
          </p:cNvSpPr>
          <p:nvPr/>
        </p:nvSpPr>
        <p:spPr bwMode="auto">
          <a:xfrm>
            <a:off x="0" y="0"/>
            <a:ext cx="9144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 sz="1800">
              <a:latin typeface="Tahoma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141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Tahoma" charset="0"/>
        </a:defRPr>
      </a:lvl9pPr>
    </p:titleStyle>
    <p:bodyStyle>
      <a:lvl1pPr marL="230188" indent="-230188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227013" algn="l" rtl="0" eaLnBrk="1" fontAlgn="base" hangingPunct="1">
        <a:spcBef>
          <a:spcPct val="20000"/>
        </a:spcBef>
        <a:spcAft>
          <a:spcPct val="0"/>
        </a:spcAft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55663" indent="-169863" algn="l" rtl="0" eaLnBrk="1" fontAlgn="base" hangingPunct="1">
        <a:spcBef>
          <a:spcPct val="20000"/>
        </a:spcBef>
        <a:spcAft>
          <a:spcPct val="0"/>
        </a:spcAft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4625" algn="l" rtl="0" eaLnBrk="1" fontAlgn="base" hangingPunct="1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7488" indent="-228600" algn="l" rtl="0" eaLnBrk="1" fontAlgn="base" hangingPunct="1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telope_Canyon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9292303" cy="7002049"/>
          </a:xfrm>
          <a:prstGeom prst="rect">
            <a:avLst/>
          </a:prstGeom>
        </p:spPr>
      </p:pic>
      <p:pic>
        <p:nvPicPr>
          <p:cNvPr id="6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1200" y="304800"/>
            <a:ext cx="2383383" cy="237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References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Chris Piech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CS106A, Stanford University</a:t>
            </a:r>
          </a:p>
        </p:txBody>
      </p:sp>
    </p:spTree>
    <p:extLst>
      <p:ext uri="{BB962C8B-B14F-4D97-AF65-F5344CB8AC3E}">
        <p14:creationId xmlns:p14="http://schemas.microsoft.com/office/powerpoint/2010/main" val="1306470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74479" y="289644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toInches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7114783" y="3880528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5411243" y="2710588"/>
            <a:ext cx="3330625" cy="3455772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716045" y="4036712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feet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06531" y="4021082"/>
            <a:ext cx="461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</a:p>
        </p:txBody>
      </p:sp>
      <p:sp>
        <p:nvSpPr>
          <p:cNvPr id="31" name="Freeform 30"/>
          <p:cNvSpPr/>
          <p:nvPr/>
        </p:nvSpPr>
        <p:spPr>
          <a:xfrm>
            <a:off x="7131259" y="4959685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5557157" y="5103343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result</a:t>
            </a:r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5105973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f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35612" y="2626911"/>
            <a:ext cx="3811128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7337656" y="5112596"/>
            <a:ext cx="739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60</a:t>
            </a:r>
            <a:endParaRPr lang="en-US" sz="3600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4437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74479" y="289644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toInches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7114783" y="3880528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5411243" y="2710588"/>
            <a:ext cx="3330625" cy="3455772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716045" y="4036712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feet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06531" y="4021082"/>
            <a:ext cx="461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</a:p>
        </p:txBody>
      </p:sp>
      <p:sp>
        <p:nvSpPr>
          <p:cNvPr id="31" name="Freeform 30"/>
          <p:cNvSpPr/>
          <p:nvPr/>
        </p:nvSpPr>
        <p:spPr>
          <a:xfrm>
            <a:off x="7131259" y="4959685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5557157" y="5103343"/>
            <a:ext cx="1290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result</a:t>
            </a:r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5105973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f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635612" y="2952587"/>
            <a:ext cx="3811128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7337656" y="5112596"/>
            <a:ext cx="739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60</a:t>
            </a:r>
            <a:endParaRPr lang="en-US" sz="3600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20304645">
            <a:off x="2091847" y="5073040"/>
            <a:ext cx="8851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27FF"/>
                </a:solidFill>
                <a:latin typeface="Chalkboard" charset="0"/>
                <a:ea typeface="Chalkboard" charset="0"/>
                <a:cs typeface="Chalkboard" charset="0"/>
              </a:rPr>
              <a:t>stack</a:t>
            </a:r>
          </a:p>
        </p:txBody>
      </p:sp>
      <p:sp>
        <p:nvSpPr>
          <p:cNvPr id="3" name="Freeform 2"/>
          <p:cNvSpPr/>
          <p:nvPr/>
        </p:nvSpPr>
        <p:spPr>
          <a:xfrm>
            <a:off x="2868460" y="4621656"/>
            <a:ext cx="2280161" cy="1065160"/>
          </a:xfrm>
          <a:custGeom>
            <a:avLst/>
            <a:gdLst>
              <a:gd name="connsiteX0" fmla="*/ 0 w 2280161"/>
              <a:gd name="connsiteY0" fmla="*/ 1002530 h 1065160"/>
              <a:gd name="connsiteX1" fmla="*/ 212943 w 2280161"/>
              <a:gd name="connsiteY1" fmla="*/ 1040108 h 1065160"/>
              <a:gd name="connsiteX2" fmla="*/ 350729 w 2280161"/>
              <a:gd name="connsiteY2" fmla="*/ 1052634 h 1065160"/>
              <a:gd name="connsiteX3" fmla="*/ 463463 w 2280161"/>
              <a:gd name="connsiteY3" fmla="*/ 1065160 h 1065160"/>
              <a:gd name="connsiteX4" fmla="*/ 638828 w 2280161"/>
              <a:gd name="connsiteY4" fmla="*/ 1052634 h 1065160"/>
              <a:gd name="connsiteX5" fmla="*/ 876822 w 2280161"/>
              <a:gd name="connsiteY5" fmla="*/ 927374 h 1065160"/>
              <a:gd name="connsiteX6" fmla="*/ 989556 w 2280161"/>
              <a:gd name="connsiteY6" fmla="*/ 814640 h 1065160"/>
              <a:gd name="connsiteX7" fmla="*/ 1039661 w 2280161"/>
              <a:gd name="connsiteY7" fmla="*/ 739484 h 1065160"/>
              <a:gd name="connsiteX8" fmla="*/ 1064713 w 2280161"/>
              <a:gd name="connsiteY8" fmla="*/ 664328 h 1065160"/>
              <a:gd name="connsiteX9" fmla="*/ 1077239 w 2280161"/>
              <a:gd name="connsiteY9" fmla="*/ 626749 h 1065160"/>
              <a:gd name="connsiteX10" fmla="*/ 1089765 w 2280161"/>
              <a:gd name="connsiteY10" fmla="*/ 576645 h 1065160"/>
              <a:gd name="connsiteX11" fmla="*/ 1127343 w 2280161"/>
              <a:gd name="connsiteY11" fmla="*/ 376229 h 1065160"/>
              <a:gd name="connsiteX12" fmla="*/ 1240077 w 2280161"/>
              <a:gd name="connsiteY12" fmla="*/ 288547 h 1065160"/>
              <a:gd name="connsiteX13" fmla="*/ 1365337 w 2280161"/>
              <a:gd name="connsiteY13" fmla="*/ 250969 h 1065160"/>
              <a:gd name="connsiteX14" fmla="*/ 1402915 w 2280161"/>
              <a:gd name="connsiteY14" fmla="*/ 238443 h 1065160"/>
              <a:gd name="connsiteX15" fmla="*/ 1453019 w 2280161"/>
              <a:gd name="connsiteY15" fmla="*/ 213391 h 1065160"/>
              <a:gd name="connsiteX16" fmla="*/ 1490598 w 2280161"/>
              <a:gd name="connsiteY16" fmla="*/ 188339 h 1065160"/>
              <a:gd name="connsiteX17" fmla="*/ 1528176 w 2280161"/>
              <a:gd name="connsiteY17" fmla="*/ 175812 h 1065160"/>
              <a:gd name="connsiteX18" fmla="*/ 1565754 w 2280161"/>
              <a:gd name="connsiteY18" fmla="*/ 150760 h 1065160"/>
              <a:gd name="connsiteX19" fmla="*/ 1665962 w 2280161"/>
              <a:gd name="connsiteY19" fmla="*/ 125708 h 1065160"/>
              <a:gd name="connsiteX20" fmla="*/ 1703540 w 2280161"/>
              <a:gd name="connsiteY20" fmla="*/ 113182 h 1065160"/>
              <a:gd name="connsiteX21" fmla="*/ 2079321 w 2280161"/>
              <a:gd name="connsiteY21" fmla="*/ 125708 h 1065160"/>
              <a:gd name="connsiteX22" fmla="*/ 2141951 w 2280161"/>
              <a:gd name="connsiteY22" fmla="*/ 138234 h 1065160"/>
              <a:gd name="connsiteX23" fmla="*/ 2217107 w 2280161"/>
              <a:gd name="connsiteY23" fmla="*/ 163286 h 1065160"/>
              <a:gd name="connsiteX24" fmla="*/ 2192055 w 2280161"/>
              <a:gd name="connsiteY24" fmla="*/ 113182 h 1065160"/>
              <a:gd name="connsiteX25" fmla="*/ 2154477 w 2280161"/>
              <a:gd name="connsiteY25" fmla="*/ 38026 h 1065160"/>
              <a:gd name="connsiteX26" fmla="*/ 2154477 w 2280161"/>
              <a:gd name="connsiteY26" fmla="*/ 25500 h 1065160"/>
              <a:gd name="connsiteX27" fmla="*/ 2217107 w 2280161"/>
              <a:gd name="connsiteY27" fmla="*/ 138234 h 1065160"/>
              <a:gd name="connsiteX28" fmla="*/ 2254685 w 2280161"/>
              <a:gd name="connsiteY28" fmla="*/ 163286 h 1065160"/>
              <a:gd name="connsiteX29" fmla="*/ 2279737 w 2280161"/>
              <a:gd name="connsiteY29" fmla="*/ 200865 h 1065160"/>
              <a:gd name="connsiteX30" fmla="*/ 2267211 w 2280161"/>
              <a:gd name="connsiteY30" fmla="*/ 238443 h 1065160"/>
              <a:gd name="connsiteX31" fmla="*/ 2179529 w 2280161"/>
              <a:gd name="connsiteY31" fmla="*/ 288547 h 1065160"/>
              <a:gd name="connsiteX32" fmla="*/ 2129425 w 2280161"/>
              <a:gd name="connsiteY32" fmla="*/ 326125 h 1065160"/>
              <a:gd name="connsiteX33" fmla="*/ 2079321 w 2280161"/>
              <a:gd name="connsiteY33" fmla="*/ 351177 h 1065160"/>
              <a:gd name="connsiteX34" fmla="*/ 2041743 w 2280161"/>
              <a:gd name="connsiteY34" fmla="*/ 376229 h 1065160"/>
              <a:gd name="connsiteX35" fmla="*/ 2016691 w 2280161"/>
              <a:gd name="connsiteY35" fmla="*/ 363703 h 10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280161" h="1065160">
                <a:moveTo>
                  <a:pt x="0" y="1002530"/>
                </a:moveTo>
                <a:cubicBezTo>
                  <a:pt x="87335" y="1019997"/>
                  <a:pt x="129479" y="1030834"/>
                  <a:pt x="212943" y="1040108"/>
                </a:cubicBezTo>
                <a:cubicBezTo>
                  <a:pt x="258779" y="1045201"/>
                  <a:pt x="304840" y="1048045"/>
                  <a:pt x="350729" y="1052634"/>
                </a:cubicBezTo>
                <a:cubicBezTo>
                  <a:pt x="388351" y="1056396"/>
                  <a:pt x="425885" y="1060985"/>
                  <a:pt x="463463" y="1065160"/>
                </a:cubicBezTo>
                <a:cubicBezTo>
                  <a:pt x="521918" y="1060985"/>
                  <a:pt x="580872" y="1061327"/>
                  <a:pt x="638828" y="1052634"/>
                </a:cubicBezTo>
                <a:cubicBezTo>
                  <a:pt x="710450" y="1041891"/>
                  <a:pt x="845951" y="958245"/>
                  <a:pt x="876822" y="927374"/>
                </a:cubicBezTo>
                <a:cubicBezTo>
                  <a:pt x="914400" y="889796"/>
                  <a:pt x="960077" y="858858"/>
                  <a:pt x="989556" y="814640"/>
                </a:cubicBezTo>
                <a:lnTo>
                  <a:pt x="1039661" y="739484"/>
                </a:lnTo>
                <a:lnTo>
                  <a:pt x="1064713" y="664328"/>
                </a:lnTo>
                <a:cubicBezTo>
                  <a:pt x="1068888" y="651802"/>
                  <a:pt x="1074037" y="639559"/>
                  <a:pt x="1077239" y="626749"/>
                </a:cubicBezTo>
                <a:lnTo>
                  <a:pt x="1089765" y="576645"/>
                </a:lnTo>
                <a:cubicBezTo>
                  <a:pt x="1091387" y="560428"/>
                  <a:pt x="1097537" y="406035"/>
                  <a:pt x="1127343" y="376229"/>
                </a:cubicBezTo>
                <a:cubicBezTo>
                  <a:pt x="1156828" y="346744"/>
                  <a:pt x="1200124" y="298535"/>
                  <a:pt x="1240077" y="288547"/>
                </a:cubicBezTo>
                <a:cubicBezTo>
                  <a:pt x="1315800" y="269616"/>
                  <a:pt x="1273849" y="281465"/>
                  <a:pt x="1365337" y="250969"/>
                </a:cubicBezTo>
                <a:cubicBezTo>
                  <a:pt x="1377863" y="246794"/>
                  <a:pt x="1391105" y="244348"/>
                  <a:pt x="1402915" y="238443"/>
                </a:cubicBezTo>
                <a:cubicBezTo>
                  <a:pt x="1419616" y="230092"/>
                  <a:pt x="1436807" y="222655"/>
                  <a:pt x="1453019" y="213391"/>
                </a:cubicBezTo>
                <a:cubicBezTo>
                  <a:pt x="1466090" y="205922"/>
                  <a:pt x="1477133" y="195072"/>
                  <a:pt x="1490598" y="188339"/>
                </a:cubicBezTo>
                <a:cubicBezTo>
                  <a:pt x="1502408" y="182434"/>
                  <a:pt x="1516366" y="181717"/>
                  <a:pt x="1528176" y="175812"/>
                </a:cubicBezTo>
                <a:cubicBezTo>
                  <a:pt x="1541641" y="169079"/>
                  <a:pt x="1551606" y="155905"/>
                  <a:pt x="1565754" y="150760"/>
                </a:cubicBezTo>
                <a:cubicBezTo>
                  <a:pt x="1598112" y="138994"/>
                  <a:pt x="1633298" y="136596"/>
                  <a:pt x="1665962" y="125708"/>
                </a:cubicBezTo>
                <a:lnTo>
                  <a:pt x="1703540" y="113182"/>
                </a:lnTo>
                <a:cubicBezTo>
                  <a:pt x="1828800" y="117357"/>
                  <a:pt x="1954195" y="118558"/>
                  <a:pt x="2079321" y="125708"/>
                </a:cubicBezTo>
                <a:cubicBezTo>
                  <a:pt x="2100576" y="126923"/>
                  <a:pt x="2121411" y="132632"/>
                  <a:pt x="2141951" y="138234"/>
                </a:cubicBezTo>
                <a:cubicBezTo>
                  <a:pt x="2167428" y="145182"/>
                  <a:pt x="2217107" y="163286"/>
                  <a:pt x="2217107" y="163286"/>
                </a:cubicBezTo>
                <a:cubicBezTo>
                  <a:pt x="2208756" y="146585"/>
                  <a:pt x="2199411" y="130345"/>
                  <a:pt x="2192055" y="113182"/>
                </a:cubicBezTo>
                <a:cubicBezTo>
                  <a:pt x="2172116" y="66658"/>
                  <a:pt x="2189877" y="80506"/>
                  <a:pt x="2154477" y="38026"/>
                </a:cubicBezTo>
                <a:cubicBezTo>
                  <a:pt x="2124338" y="1859"/>
                  <a:pt x="2086792" y="-19624"/>
                  <a:pt x="2154477" y="25500"/>
                </a:cubicBezTo>
                <a:cubicBezTo>
                  <a:pt x="2167530" y="64659"/>
                  <a:pt x="2180189" y="113622"/>
                  <a:pt x="2217107" y="138234"/>
                </a:cubicBezTo>
                <a:lnTo>
                  <a:pt x="2254685" y="163286"/>
                </a:lnTo>
                <a:cubicBezTo>
                  <a:pt x="2263036" y="175812"/>
                  <a:pt x="2277262" y="186015"/>
                  <a:pt x="2279737" y="200865"/>
                </a:cubicBezTo>
                <a:cubicBezTo>
                  <a:pt x="2281908" y="213889"/>
                  <a:pt x="2275459" y="228133"/>
                  <a:pt x="2267211" y="238443"/>
                </a:cubicBezTo>
                <a:cubicBezTo>
                  <a:pt x="2253420" y="255682"/>
                  <a:pt x="2194323" y="279301"/>
                  <a:pt x="2179529" y="288547"/>
                </a:cubicBezTo>
                <a:cubicBezTo>
                  <a:pt x="2161826" y="299612"/>
                  <a:pt x="2147128" y="315060"/>
                  <a:pt x="2129425" y="326125"/>
                </a:cubicBezTo>
                <a:cubicBezTo>
                  <a:pt x="2113591" y="336021"/>
                  <a:pt x="2095533" y="341913"/>
                  <a:pt x="2079321" y="351177"/>
                </a:cubicBezTo>
                <a:cubicBezTo>
                  <a:pt x="2066250" y="358646"/>
                  <a:pt x="2056505" y="373277"/>
                  <a:pt x="2041743" y="376229"/>
                </a:cubicBezTo>
                <a:cubicBezTo>
                  <a:pt x="2032588" y="378060"/>
                  <a:pt x="2025042" y="367878"/>
                  <a:pt x="2016691" y="363703"/>
                </a:cubicBezTo>
              </a:path>
            </a:pathLst>
          </a:cu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883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3" grpId="0" animBg="1"/>
      <p:bldP spid="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 30"/>
          <p:cNvSpPr/>
          <p:nvPr/>
        </p:nvSpPr>
        <p:spPr>
          <a:xfrm>
            <a:off x="6342120" y="2805208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5105973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f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23295" y="1424412"/>
            <a:ext cx="3297560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6548517" y="2958119"/>
            <a:ext cx="739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60</a:t>
            </a:r>
            <a:endParaRPr lang="en-US" sz="3600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3787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Aside: Actual Memory</a:t>
            </a:r>
          </a:p>
        </p:txBody>
      </p:sp>
    </p:spTree>
    <p:extLst>
      <p:ext uri="{BB962C8B-B14F-4D97-AF65-F5344CB8AC3E}">
        <p14:creationId xmlns:p14="http://schemas.microsoft.com/office/powerpoint/2010/main" val="4144451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What is a bucket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64973" y="2940908"/>
            <a:ext cx="1048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lkboard" charset="0"/>
                <a:ea typeface="Chalkboard" charset="0"/>
                <a:cs typeface="Chalkboard" charset="0"/>
              </a:rPr>
              <a:t>feet</a:t>
            </a:r>
          </a:p>
        </p:txBody>
      </p:sp>
      <p:sp>
        <p:nvSpPr>
          <p:cNvPr id="4" name="Freeform 3"/>
          <p:cNvSpPr/>
          <p:nvPr/>
        </p:nvSpPr>
        <p:spPr>
          <a:xfrm>
            <a:off x="2730843" y="2310713"/>
            <a:ext cx="4324865" cy="2051222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551404" y="2895602"/>
            <a:ext cx="461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endParaRPr lang="en-US" sz="3600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461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What is a bucket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64973" y="2940908"/>
            <a:ext cx="1048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halkboard" charset="0"/>
                <a:ea typeface="Chalkboard" charset="0"/>
                <a:cs typeface="Chalkboard" charset="0"/>
              </a:rPr>
              <a:t>feet</a:t>
            </a:r>
          </a:p>
        </p:txBody>
      </p:sp>
      <p:sp>
        <p:nvSpPr>
          <p:cNvPr id="4" name="Freeform 3"/>
          <p:cNvSpPr/>
          <p:nvPr/>
        </p:nvSpPr>
        <p:spPr>
          <a:xfrm>
            <a:off x="2730843" y="2310713"/>
            <a:ext cx="4324865" cy="2051222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253945" y="2883244"/>
            <a:ext cx="31341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1011100111100011</a:t>
            </a:r>
          </a:p>
          <a:p>
            <a:r>
              <a:rPr lang="en-US" sz="2400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0011010110010100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088291" y="5214552"/>
            <a:ext cx="48567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* Each bucket or “word” holds 64 bits</a:t>
            </a:r>
          </a:p>
        </p:txBody>
      </p:sp>
    </p:spTree>
    <p:extLst>
      <p:ext uri="{BB962C8B-B14F-4D97-AF65-F5344CB8AC3E}">
        <p14:creationId xmlns:p14="http://schemas.microsoft.com/office/powerpoint/2010/main" val="350418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264119"/>
            <a:ext cx="528663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#0: </a:t>
            </a:r>
            <a:r>
              <a:rPr lang="en-US" sz="3600" dirty="0">
                <a:latin typeface="+mn-lt"/>
                <a:ea typeface="Calibri" charset="0"/>
                <a:cs typeface="Calibri" charset="0"/>
              </a:rPr>
              <a:t>don’t think on the binary level (yet)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846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End aside</a:t>
            </a:r>
          </a:p>
        </p:txBody>
      </p:sp>
    </p:spTree>
    <p:extLst>
      <p:ext uri="{BB962C8B-B14F-4D97-AF65-F5344CB8AC3E}">
        <p14:creationId xmlns:p14="http://schemas.microsoft.com/office/powerpoint/2010/main" val="124955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>
          <a:xfrm>
            <a:off x="2233860" y="3921611"/>
            <a:ext cx="4605454" cy="2185639"/>
          </a:xfrm>
          <a:prstGeom prst="roundRect">
            <a:avLst>
              <a:gd name="adj" fmla="val 9014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2"/>
          <p:cNvSpPr txBox="1">
            <a:spLocks noChangeArrowheads="1"/>
          </p:cNvSpPr>
          <p:nvPr/>
        </p:nvSpPr>
        <p:spPr>
          <a:xfrm>
            <a:off x="0" y="-24152"/>
            <a:ext cx="9144000" cy="7463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38100" cap="flat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Primitives vs Classes</a:t>
            </a:r>
            <a:endParaRPr lang="en-US" sz="4000" b="1" i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4831" y="981307"/>
            <a:ext cx="31679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ea typeface="Courier" charset="0"/>
                <a:cs typeface="Courier" charset="0"/>
              </a:rPr>
              <a:t>Primitive Variable Types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170450" y="981307"/>
            <a:ext cx="3615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a typeface="Courier" charset="0"/>
                <a:cs typeface="Courier" charset="0"/>
              </a:rPr>
              <a:t>Class Variable Types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93181" y="1583475"/>
            <a:ext cx="147508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int</a:t>
            </a:r>
            <a:endParaRPr lang="en-US" sz="2400" b="1" dirty="0">
              <a:solidFill>
                <a:srgbClr val="7030A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double</a:t>
            </a:r>
          </a:p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char</a:t>
            </a:r>
          </a:p>
          <a:p>
            <a:r>
              <a:rPr lang="en-US" sz="2400" b="1" dirty="0" err="1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boolean</a:t>
            </a:r>
            <a:endParaRPr lang="en-US" sz="2400" b="1" dirty="0">
              <a:solidFill>
                <a:srgbClr val="7030A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460381" y="1583475"/>
            <a:ext cx="110639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GRect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GOval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Gline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Color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12279" y="4018387"/>
            <a:ext cx="430143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Class variables (aka objects)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Have upper camel case types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You can call methods on them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Are constructed using </a:t>
            </a:r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Are stored in a special way</a:t>
            </a:r>
          </a:p>
          <a:p>
            <a:pPr marL="342900" indent="-342900">
              <a:buFont typeface="+mj-lt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15690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4796532" y="1937730"/>
            <a:ext cx="73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Key: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2296" y="1627735"/>
            <a:ext cx="3719408" cy="3996976"/>
          </a:xfrm>
          <a:prstGeom prst="rect">
            <a:avLst/>
          </a:prstGeom>
        </p:spPr>
      </p:pic>
      <p:sp>
        <p:nvSpPr>
          <p:cNvPr id="16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How do you share </a:t>
            </a:r>
            <a:r>
              <a:rPr lang="en-US" sz="4600" dirty="0" err="1">
                <a:latin typeface="Calibri"/>
                <a:cs typeface="Calibri"/>
              </a:rPr>
              <a:t>wikipedia</a:t>
            </a:r>
            <a:r>
              <a:rPr lang="en-US" sz="4600" dirty="0">
                <a:latin typeface="Calibri"/>
                <a:cs typeface="Calibri"/>
              </a:rPr>
              <a:t> articles?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33891" y="1002082"/>
            <a:ext cx="3276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Antelope Canyon Article</a:t>
            </a:r>
          </a:p>
        </p:txBody>
      </p:sp>
      <p:sp>
        <p:nvSpPr>
          <p:cNvPr id="3" name="Rectangle 2"/>
          <p:cNvSpPr/>
          <p:nvPr/>
        </p:nvSpPr>
        <p:spPr>
          <a:xfrm>
            <a:off x="1406047" y="6061977"/>
            <a:ext cx="6331907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hlinkClick r:id="rId3"/>
              </a:rPr>
              <a:t>https://en.wikipedia.org/wiki/Antelope_Canyon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98502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9667"/>
            <a:ext cx="9144000" cy="6138333"/>
          </a:xfrm>
          <a:prstGeom prst="rect">
            <a:avLst/>
          </a:prstGeom>
          <a:solidFill>
            <a:srgbClr val="86D0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Learning Goals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1000" y="1102078"/>
            <a:ext cx="9144000" cy="609864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72238" y="988743"/>
            <a:ext cx="82854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AutoNum type="arabicPeriod"/>
            </a:pPr>
            <a:r>
              <a:rPr lang="en-US" sz="2400" dirty="0">
                <a:latin typeface="Chalkboard"/>
                <a:cs typeface="Chalkboard"/>
              </a:rPr>
              <a:t>Be able to write a large program</a:t>
            </a:r>
          </a:p>
          <a:p>
            <a:pPr marL="457200" indent="-457200" algn="ctr">
              <a:buAutoNum type="arabicPeriod"/>
            </a:pPr>
            <a:r>
              <a:rPr lang="en-US" sz="2400" dirty="0">
                <a:latin typeface="Chalkboard"/>
                <a:cs typeface="Chalkboard"/>
              </a:rPr>
              <a:t>Be able to trace memory with references</a:t>
            </a:r>
          </a:p>
        </p:txBody>
      </p:sp>
    </p:spTree>
    <p:extLst>
      <p:ext uri="{BB962C8B-B14F-4D97-AF65-F5344CB8AC3E}">
        <p14:creationId xmlns:p14="http://schemas.microsoft.com/office/powerpoint/2010/main" val="15601351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Objects store addresses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(which are like URLs)</a:t>
            </a:r>
          </a:p>
        </p:txBody>
      </p:sp>
    </p:spTree>
    <p:extLst>
      <p:ext uri="{BB962C8B-B14F-4D97-AF65-F5344CB8AC3E}">
        <p14:creationId xmlns:p14="http://schemas.microsoft.com/office/powerpoint/2010/main" val="347548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What does an object store?</a:t>
            </a:r>
          </a:p>
        </p:txBody>
      </p:sp>
    </p:spTree>
    <p:extLst>
      <p:ext uri="{BB962C8B-B14F-4D97-AF65-F5344CB8AC3E}">
        <p14:creationId xmlns:p14="http://schemas.microsoft.com/office/powerpoint/2010/main" val="816006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Objects store addresses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(which are like URLs)</a:t>
            </a:r>
          </a:p>
        </p:txBody>
      </p:sp>
    </p:spTree>
    <p:extLst>
      <p:ext uri="{BB962C8B-B14F-4D97-AF65-F5344CB8AC3E}">
        <p14:creationId xmlns:p14="http://schemas.microsoft.com/office/powerpoint/2010/main" val="38182769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0" y="0"/>
            <a:ext cx="9220200" cy="1905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1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025525" y="684213"/>
            <a:ext cx="10169525" cy="462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6"/>
          <p:cNvSpPr txBox="1">
            <a:spLocks noChangeArrowheads="1"/>
          </p:cNvSpPr>
          <p:nvPr/>
        </p:nvSpPr>
        <p:spPr bwMode="auto">
          <a:xfrm>
            <a:off x="3434474" y="5440363"/>
            <a:ext cx="354417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1000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By Chris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1000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Piech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010000"/>
              </a:solidFill>
              <a:effectLst/>
              <a:uLnTx/>
              <a:uFillTx/>
              <a:latin typeface="Chalkboard" charset="0"/>
              <a:ea typeface="ＭＳ Ｐゴシック" charset="0"/>
              <a:cs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496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0" y="0"/>
            <a:ext cx="9220200" cy="19050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11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025525" y="684213"/>
            <a:ext cx="10169525" cy="462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6"/>
          <p:cNvSpPr txBox="1">
            <a:spLocks noChangeArrowheads="1"/>
          </p:cNvSpPr>
          <p:nvPr/>
        </p:nvSpPr>
        <p:spPr bwMode="auto">
          <a:xfrm>
            <a:off x="3434474" y="5440363"/>
            <a:ext cx="354417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1000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By Chris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1000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Piech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010000"/>
              </a:solidFill>
              <a:effectLst/>
              <a:uLnTx/>
              <a:uFillTx/>
              <a:latin typeface="Chalkboard" charset="0"/>
              <a:ea typeface="ＭＳ Ｐゴシック" charset="0"/>
              <a:cs typeface="Chalkboard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807868" y="3462291"/>
            <a:ext cx="3027285" cy="1242874"/>
          </a:xfrm>
          <a:prstGeom prst="line">
            <a:avLst/>
          </a:prstGeom>
          <a:ln w="76200">
            <a:solidFill>
              <a:srgbClr val="AB79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731668" y="3832087"/>
            <a:ext cx="3165629" cy="873078"/>
          </a:xfrm>
          <a:prstGeom prst="line">
            <a:avLst/>
          </a:prstGeom>
          <a:ln w="76200">
            <a:solidFill>
              <a:srgbClr val="AB79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4314548" y="5557421"/>
            <a:ext cx="2752077" cy="523783"/>
          </a:xfrm>
          <a:prstGeom prst="line">
            <a:avLst/>
          </a:prstGeom>
          <a:ln w="76200">
            <a:solidFill>
              <a:srgbClr val="AB79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314548" y="5440363"/>
            <a:ext cx="2752077" cy="707886"/>
          </a:xfrm>
          <a:prstGeom prst="line">
            <a:avLst/>
          </a:prstGeom>
          <a:ln w="76200">
            <a:solidFill>
              <a:srgbClr val="AB794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6"/>
          <p:cNvSpPr txBox="1">
            <a:spLocks noChangeArrowheads="1"/>
          </p:cNvSpPr>
          <p:nvPr/>
        </p:nvSpPr>
        <p:spPr bwMode="auto">
          <a:xfrm>
            <a:off x="4184500" y="4744344"/>
            <a:ext cx="3012171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Nick Troccoli</a:t>
            </a:r>
          </a:p>
        </p:txBody>
      </p:sp>
      <p:sp>
        <p:nvSpPr>
          <p:cNvPr id="15" name="TextBox 6"/>
          <p:cNvSpPr txBox="1">
            <a:spLocks noChangeArrowheads="1"/>
          </p:cNvSpPr>
          <p:nvPr/>
        </p:nvSpPr>
        <p:spPr bwMode="auto">
          <a:xfrm>
            <a:off x="1269232" y="2624694"/>
            <a:ext cx="2266839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halkboard" charset="0"/>
                <a:ea typeface="ＭＳ Ｐゴシック" charset="0"/>
                <a:cs typeface="Chalkboard" charset="0"/>
              </a:rPr>
              <a:t>origin</a:t>
            </a:r>
          </a:p>
        </p:txBody>
      </p:sp>
    </p:spTree>
    <p:extLst>
      <p:ext uri="{BB962C8B-B14F-4D97-AF65-F5344CB8AC3E}">
        <p14:creationId xmlns:p14="http://schemas.microsoft.com/office/powerpoint/2010/main" val="190000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1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81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urier"/>
                <a:ea typeface="ＭＳ Ｐゴシック" charset="0"/>
                <a:cs typeface="Courier"/>
              </a:rPr>
              <a:t>Once upon a time…</a:t>
            </a:r>
          </a:p>
        </p:txBody>
      </p:sp>
    </p:spTree>
    <p:extLst>
      <p:ext uri="{BB962C8B-B14F-4D97-AF65-F5344CB8AC3E}">
        <p14:creationId xmlns:p14="http://schemas.microsoft.com/office/powerpoint/2010/main" val="18607512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dirty="0"/>
              <a:t>…</a:t>
            </a:r>
            <a:r>
              <a:rPr lang="en-US" dirty="0"/>
              <a:t>a variable x was born!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x;</a:t>
            </a:r>
          </a:p>
        </p:txBody>
      </p:sp>
    </p:spTree>
    <p:extLst>
      <p:ext uri="{BB962C8B-B14F-4D97-AF65-F5344CB8AC3E}">
        <p14:creationId xmlns:p14="http://schemas.microsoft.com/office/powerpoint/2010/main" val="41671378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dirty="0"/>
              <a:t>…</a:t>
            </a:r>
            <a:r>
              <a:rPr lang="en-US" dirty="0"/>
              <a:t>a variable x was born!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x;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5608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 was a primitive variable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x;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152400" y="2046672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Aww</a:t>
            </a:r>
            <a:r>
              <a:rPr kumimoji="0" lang="mr-IN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!</a:t>
            </a:r>
          </a:p>
        </p:txBody>
      </p:sp>
      <p:sp>
        <p:nvSpPr>
          <p:cNvPr id="6" name="Oval Callout 5"/>
          <p:cNvSpPr/>
          <p:nvPr/>
        </p:nvSpPr>
        <p:spPr>
          <a:xfrm>
            <a:off x="5973192" y="1870598"/>
            <a:ext cx="3018408" cy="1748901"/>
          </a:xfrm>
          <a:prstGeom prst="wedgeEllipseCallout">
            <a:avLst>
              <a:gd name="adj1" fmla="val 54167"/>
              <a:gd name="adj2" fmla="val 675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It’s so </a:t>
            </a:r>
            <a:r>
              <a:rPr kumimoji="0" lang="en-US" sz="3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cuuuute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91336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3400" dirty="0"/>
              <a:t>…</a:t>
            </a:r>
            <a:r>
              <a:rPr lang="en-US" sz="3400" dirty="0"/>
              <a:t>and its parents loved it very much.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x;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152400" y="2046672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 should give it</a:t>
            </a:r>
            <a:r>
              <a:rPr kumimoji="0" lang="mr-IN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value 27!</a:t>
            </a:r>
          </a:p>
        </p:txBody>
      </p:sp>
    </p:spTree>
    <p:extLst>
      <p:ext uri="{BB962C8B-B14F-4D97-AF65-F5344CB8AC3E}">
        <p14:creationId xmlns:p14="http://schemas.microsoft.com/office/powerpoint/2010/main" val="1112939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Today, we build!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54E3B7-EF5F-E147-B475-E0B8096A5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76" y="949124"/>
            <a:ext cx="7602321" cy="549544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0B93A91-7D7F-A04D-BA41-BECEBF43F752}"/>
              </a:ext>
            </a:extLst>
          </p:cNvPr>
          <p:cNvSpPr/>
          <p:nvPr/>
        </p:nvSpPr>
        <p:spPr>
          <a:xfrm>
            <a:off x="4572000" y="4791919"/>
            <a:ext cx="185195" cy="185195"/>
          </a:xfrm>
          <a:prstGeom prst="ellipse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834F787-1B16-2B42-B7E0-F12BEC579B00}"/>
              </a:ext>
            </a:extLst>
          </p:cNvPr>
          <p:cNvCxnSpPr/>
          <p:nvPr/>
        </p:nvCxnSpPr>
        <p:spPr>
          <a:xfrm flipV="1">
            <a:off x="4641448" y="4271059"/>
            <a:ext cx="0" cy="4051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6785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3400" dirty="0"/>
              <a:t>…</a:t>
            </a:r>
            <a:r>
              <a:rPr lang="en-US" sz="3400" dirty="0"/>
              <a:t>and its parents loved it very much.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x = 27;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7" name="Oval Callout 6"/>
          <p:cNvSpPr/>
          <p:nvPr/>
        </p:nvSpPr>
        <p:spPr>
          <a:xfrm>
            <a:off x="152400" y="2046672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 should give it</a:t>
            </a:r>
            <a:r>
              <a:rPr kumimoji="0" lang="mr-IN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value 27!</a:t>
            </a:r>
          </a:p>
        </p:txBody>
      </p:sp>
      <p:sp>
        <p:nvSpPr>
          <p:cNvPr id="8" name="Rectangle 7"/>
          <p:cNvSpPr/>
          <p:nvPr/>
        </p:nvSpPr>
        <p:spPr>
          <a:xfrm>
            <a:off x="3657600" y="3886200"/>
            <a:ext cx="1757779" cy="1724487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25192219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1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81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urier"/>
                <a:ea typeface="ＭＳ Ｐゴシック" charset="0"/>
                <a:cs typeface="Courier"/>
              </a:rPr>
              <a:t>A few years later, the parents decided to have another variable.</a:t>
            </a:r>
          </a:p>
        </p:txBody>
      </p:sp>
    </p:spTree>
    <p:extLst>
      <p:ext uri="{BB962C8B-B14F-4D97-AF65-F5344CB8AC3E}">
        <p14:creationId xmlns:p14="http://schemas.microsoft.com/office/powerpoint/2010/main" val="33290648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4000" dirty="0"/>
              <a:t>…</a:t>
            </a:r>
            <a:r>
              <a:rPr lang="en-US" sz="4000" dirty="0"/>
              <a:t>and a variable </a:t>
            </a:r>
            <a:r>
              <a:rPr lang="en-US" sz="4000" dirty="0" err="1"/>
              <a:t>rect</a:t>
            </a:r>
            <a:r>
              <a:rPr lang="en-US" sz="4000" dirty="0"/>
              <a:t> was born!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9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00" dirty="0" err="1"/>
              <a:t>rect</a:t>
            </a:r>
            <a:r>
              <a:rPr lang="en-US" sz="4200" dirty="0"/>
              <a:t> was an object variable</a:t>
            </a:r>
            <a:r>
              <a:rPr lang="mr-IN" sz="4200" dirty="0"/>
              <a:t>…</a:t>
            </a:r>
            <a:endParaRPr lang="en-US" sz="4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152400" y="2278714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Who’s a cute </a:t>
            </a:r>
            <a:r>
              <a:rPr kumimoji="0" lang="en-US" sz="30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GRect</a:t>
            </a: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???</a:t>
            </a:r>
          </a:p>
        </p:txBody>
      </p:sp>
      <p:sp>
        <p:nvSpPr>
          <p:cNvPr id="6" name="Oval Callout 5"/>
          <p:cNvSpPr/>
          <p:nvPr/>
        </p:nvSpPr>
        <p:spPr>
          <a:xfrm>
            <a:off x="5973192" y="2431114"/>
            <a:ext cx="3018408" cy="1748901"/>
          </a:xfrm>
          <a:prstGeom prst="wedgeEllipseCallout">
            <a:avLst>
              <a:gd name="adj1" fmla="val 54167"/>
              <a:gd name="adj2" fmla="val 675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It’s so square!</a:t>
            </a:r>
          </a:p>
        </p:txBody>
      </p:sp>
    </p:spTree>
    <p:extLst>
      <p:ext uri="{BB962C8B-B14F-4D97-AF65-F5344CB8AC3E}">
        <p14:creationId xmlns:p14="http://schemas.microsoft.com/office/powerpoint/2010/main" val="3610688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3400" dirty="0"/>
              <a:t>…</a:t>
            </a:r>
            <a:r>
              <a:rPr lang="en-US" sz="3400" dirty="0"/>
              <a:t>and its parents loved it very much.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64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6400" dirty="0">
                <a:latin typeface="Courier" charset="0"/>
                <a:ea typeface="Courier" charset="0"/>
                <a:cs typeface="Courier" charset="0"/>
              </a:rPr>
              <a:t>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5" name="Oval Callout 4"/>
          <p:cNvSpPr/>
          <p:nvPr/>
        </p:nvSpPr>
        <p:spPr>
          <a:xfrm>
            <a:off x="152400" y="2278714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 should make it</a:t>
            </a:r>
            <a:r>
              <a:rPr kumimoji="0" lang="mr-IN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 big, strong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GRect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222512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3400" dirty="0"/>
              <a:t>…</a:t>
            </a:r>
            <a:r>
              <a:rPr lang="en-US" sz="3400" dirty="0"/>
              <a:t>and its parents loved it very much.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3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30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(0, 0, 50, 50);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>
            <a:off x="152400" y="2278714"/>
            <a:ext cx="3018408" cy="1748901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 should make it</a:t>
            </a:r>
            <a:r>
              <a:rPr kumimoji="0" lang="mr-IN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…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 a big, strong </a:t>
            </a: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GRect!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13019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3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30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(0, 0, 50, 50);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093" y="2431114"/>
            <a:ext cx="4370202" cy="4329231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>
            <a:off x="152400" y="2278714"/>
            <a:ext cx="3194482" cy="2648393"/>
          </a:xfrm>
          <a:prstGeom prst="wedgeEllipseCallout">
            <a:avLst>
              <a:gd name="adj1" fmla="val -55245"/>
              <a:gd name="adj2" fmla="val 680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That box isn’t big enough to store everything about a </a:t>
            </a:r>
            <a:r>
              <a:rPr kumimoji="0" lang="en-US" sz="26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GRect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!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mr-IN" sz="3600" dirty="0"/>
              <a:t>…</a:t>
            </a:r>
            <a:r>
              <a:rPr lang="en-US" sz="3600" dirty="0"/>
              <a:t>but </a:t>
            </a:r>
            <a:r>
              <a:rPr lang="en-US" sz="3600" dirty="0" err="1"/>
              <a:t>rect’s</a:t>
            </a:r>
            <a:r>
              <a:rPr lang="en-US" sz="3600" dirty="0"/>
              <a:t> box was not big enough for an object!</a:t>
            </a:r>
          </a:p>
        </p:txBody>
      </p:sp>
    </p:spTree>
    <p:extLst>
      <p:ext uri="{BB962C8B-B14F-4D97-AF65-F5344CB8AC3E}">
        <p14:creationId xmlns:p14="http://schemas.microsoft.com/office/powerpoint/2010/main" val="27979122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sz="3400" dirty="0"/>
              <a:t>…</a:t>
            </a:r>
            <a:r>
              <a:rPr lang="en-US" sz="3400" dirty="0"/>
              <a:t>so they stored the information in a bigger box somewhere else.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30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30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3000" dirty="0" err="1">
                <a:latin typeface="Courier" charset="0"/>
                <a:ea typeface="Courier" charset="0"/>
                <a:cs typeface="Courier" charset="0"/>
              </a:rPr>
              <a:t>Grect</a:t>
            </a:r>
            <a:r>
              <a:rPr lang="en-US" sz="3000" dirty="0">
                <a:latin typeface="Courier" charset="0"/>
                <a:ea typeface="Courier" charset="0"/>
                <a:cs typeface="Courier" charset="0"/>
              </a:rPr>
              <a:t>(0, 0, 50, 50);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509752"/>
            <a:ext cx="3379935" cy="334824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94300" y="4618609"/>
            <a:ext cx="1339048" cy="129835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See location 5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0150" y="1890943"/>
            <a:ext cx="6563850" cy="415368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 rot="19851626">
            <a:off x="5831256" y="4361660"/>
            <a:ext cx="2121327" cy="648183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Location 5</a:t>
            </a:r>
            <a:endParaRPr kumimoji="0" lang="en-US" sz="26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572000" y="2287052"/>
            <a:ext cx="2121327" cy="159914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x = 0, y = 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width = 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height = 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3806724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10000"/>
              </a:solidFill>
            </a:endParaRPr>
          </a:p>
        </p:txBody>
      </p:sp>
      <p:sp>
        <p:nvSpPr>
          <p:cNvPr id="3481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Chapter 2: Coming soon</a:t>
            </a:r>
          </a:p>
        </p:txBody>
      </p:sp>
    </p:spTree>
    <p:extLst>
      <p:ext uri="{BB962C8B-B14F-4D97-AF65-F5344CB8AC3E}">
        <p14:creationId xmlns:p14="http://schemas.microsoft.com/office/powerpoint/2010/main" val="1105002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null</a:t>
            </a:r>
            <a:r>
              <a:rPr lang="en-US" sz="2400" b="1" dirty="0">
                <a:latin typeface="Courier New" charset="0"/>
              </a:rPr>
              <a:t>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C4A8688-735A-0D45-B9FF-CAD961F05F44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931665-4566-604B-AA4D-C4D96BC761D7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1890899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Milestones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56884" y="851770"/>
            <a:ext cx="1661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Milestone 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45223" y="1849280"/>
            <a:ext cx="1661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Milestone 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51145" y="5085568"/>
            <a:ext cx="776614" cy="4509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3ABEBA-C36C-534A-B3BC-000EFD1A59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86222" y="1215341"/>
            <a:ext cx="6769683" cy="489355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4ECC4B-8A9F-2A4E-9B1E-387537D1DF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70391" y="2476982"/>
            <a:ext cx="6673609" cy="482411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9BA5C7F-B565-DC45-BCCD-B3A91C624DC2}"/>
              </a:ext>
            </a:extLst>
          </p:cNvPr>
          <p:cNvSpPr/>
          <p:nvPr/>
        </p:nvSpPr>
        <p:spPr>
          <a:xfrm>
            <a:off x="6030411" y="6400800"/>
            <a:ext cx="185195" cy="185195"/>
          </a:xfrm>
          <a:prstGeom prst="ellipse">
            <a:avLst/>
          </a:prstGeom>
          <a:solidFill>
            <a:srgbClr val="7030A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E19BCB4-A107-F84D-A385-2C4A356320A1}"/>
              </a:ext>
            </a:extLst>
          </p:cNvPr>
          <p:cNvCxnSpPr/>
          <p:nvPr/>
        </p:nvCxnSpPr>
        <p:spPr>
          <a:xfrm flipV="1">
            <a:off x="6099859" y="5879940"/>
            <a:ext cx="0" cy="40511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8894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null</a:t>
            </a:r>
            <a:r>
              <a:rPr lang="en-US" sz="2400" b="1" dirty="0">
                <a:latin typeface="Courier New" charset="0"/>
              </a:rPr>
              <a:t>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2004446" y="4776570"/>
            <a:ext cx="9220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null</a:t>
            </a:r>
            <a:endParaRPr lang="en-US" sz="2400" dirty="0"/>
          </a:p>
        </p:txBody>
      </p:sp>
      <p:sp>
        <p:nvSpPr>
          <p:cNvPr id="16" name="Rounded Rectangle 15"/>
          <p:cNvSpPr/>
          <p:nvPr/>
        </p:nvSpPr>
        <p:spPr>
          <a:xfrm>
            <a:off x="1989438" y="1186250"/>
            <a:ext cx="2977978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8EF281-F249-4041-8B83-90D6FC835351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A3C31B-37C9-0241-9401-AB222005CADA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253921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/>
      <p:bldP spid="8" grpId="0" animBg="1"/>
      <p:bldP spid="1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Wahoo!</a:t>
            </a:r>
          </a:p>
        </p:txBody>
      </p:sp>
    </p:spTree>
    <p:extLst>
      <p:ext uri="{BB962C8B-B14F-4D97-AF65-F5344CB8AC3E}">
        <p14:creationId xmlns:p14="http://schemas.microsoft.com/office/powerpoint/2010/main" val="5079514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1470455" y="815547"/>
            <a:ext cx="3805880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79A5E1-6565-6A48-A9CC-DC7DAC7582F0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261249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/>
      <p:bldP spid="8" grpId="0" animBg="1"/>
      <p:bldP spid="14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3880022" y="1186250"/>
            <a:ext cx="3472248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236CAE-7606-AB48-AAF3-8FA32C270632}"/>
              </a:ext>
            </a:extLst>
          </p:cNvPr>
          <p:cNvSpPr txBox="1"/>
          <p:nvPr/>
        </p:nvSpPr>
        <p:spPr>
          <a:xfrm>
            <a:off x="6577913" y="4131276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err="1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memory.com</a:t>
            </a:r>
            <a:r>
              <a:rPr lang="en-US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/18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3B16F8-3B99-5344-B86D-50EE42DE4EE9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9C9B49-48B9-6040-99DC-7050BF81A2F7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296141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577913" y="4131276"/>
            <a:ext cx="1976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err="1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memory.com</a:t>
            </a:r>
            <a:r>
              <a:rPr lang="en-US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/18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15762" y="4864444"/>
            <a:ext cx="197682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u="sng" dirty="0" err="1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m</a:t>
            </a:r>
            <a:r>
              <a:rPr lang="en-US" u="sng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emory.com</a:t>
            </a:r>
            <a:r>
              <a:rPr lang="en-US" u="sng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/18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1989438" y="1186250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55FFAA-A3F5-3443-A986-532450E40D14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EE5F7D-6E75-DD45-8DD3-F290C9C5C4A9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17319590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7096897" y="4143632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18</a:t>
            </a:r>
            <a:endParaRPr lang="en-US" u="sng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195383" y="4864444"/>
            <a:ext cx="46038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u="sng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18</a:t>
            </a:r>
            <a:endParaRPr lang="en-US" u="sng" dirty="0">
              <a:solidFill>
                <a:srgbClr val="0027FF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1989438" y="1186250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004BD6-9004-194F-898A-C2E31B68432B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C430A3-5F39-E645-B4FE-FE4061B079FE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41786968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1"/>
          <p:cNvSpPr/>
          <p:nvPr/>
        </p:nvSpPr>
        <p:spPr>
          <a:xfrm>
            <a:off x="2343338" y="4510217"/>
            <a:ext cx="4297026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989438" y="1186250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3214D3-9E2A-DB49-AFBD-5AB763A60A89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3CA42B-15C4-E141-A3DE-E25C9DFE4D28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191524894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r.setColor</a:t>
            </a:r>
            <a:r>
              <a:rPr lang="en-US" sz="2400" b="1" dirty="0">
                <a:latin typeface="Courier New" charset="0"/>
              </a:rPr>
              <a:t>(</a:t>
            </a:r>
            <a:r>
              <a:rPr lang="en-US" sz="2400" b="1" dirty="0" err="1">
                <a:latin typeface="Courier New" charset="0"/>
              </a:rPr>
              <a:t>Color.BLUE</a:t>
            </a:r>
            <a:r>
              <a:rPr lang="en-US" sz="2400" b="1" dirty="0">
                <a:latin typeface="Courier New" charset="0"/>
              </a:rPr>
              <a:t>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r.setFilled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(true);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reeform 1"/>
          <p:cNvSpPr/>
          <p:nvPr/>
        </p:nvSpPr>
        <p:spPr>
          <a:xfrm>
            <a:off x="2343338" y="4510217"/>
            <a:ext cx="4297026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1989438" y="1186250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07EAE0-DA23-3B43-8C43-AEB5DF72D55C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EF13D5-82CC-D041-9843-6E111CAD3A17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35895374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r.setColor</a:t>
            </a:r>
            <a:r>
              <a:rPr lang="en-US" sz="2400" b="1" dirty="0">
                <a:latin typeface="Courier New" charset="0"/>
              </a:rPr>
              <a:t>(</a:t>
            </a:r>
            <a:r>
              <a:rPr lang="en-US" sz="2400" b="1" dirty="0" err="1">
                <a:latin typeface="Courier New" charset="0"/>
              </a:rPr>
              <a:t>Color.BLUE</a:t>
            </a:r>
            <a:r>
              <a:rPr lang="en-US" sz="2400" b="1" dirty="0">
                <a:latin typeface="Courier New" charset="0"/>
              </a:rPr>
              <a:t>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r.setFilled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(true);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reeform 1"/>
          <p:cNvSpPr/>
          <p:nvPr/>
        </p:nvSpPr>
        <p:spPr>
          <a:xfrm>
            <a:off x="2343338" y="4510217"/>
            <a:ext cx="4297026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chemeClr val="bg1"/>
          </a:solidFill>
          <a:ln w="38100"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1989438" y="1556952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7309B3-401A-8A4A-916C-16CB453C82E8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8555F8-7453-2249-9C23-A4B814A7FE9E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283899250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3"/>
          <p:cNvSpPr>
            <a:spLocks noGrp="1" noChangeArrowheads="1"/>
          </p:cNvSpPr>
          <p:nvPr>
            <p:ph idx="1"/>
          </p:nvPr>
        </p:nvSpPr>
        <p:spPr>
          <a:xfrm>
            <a:off x="1517418" y="823130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4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 r = </a:t>
            </a:r>
            <a:r>
              <a:rPr lang="en-US" sz="2400" b="1" dirty="0">
                <a:solidFill>
                  <a:srgbClr val="B70051"/>
                </a:solidFill>
                <a:latin typeface="Courier New" charset="0"/>
              </a:rPr>
              <a:t>new </a:t>
            </a:r>
            <a:r>
              <a:rPr lang="en-US" sz="2400" b="1" dirty="0" err="1">
                <a:latin typeface="Courier New" charset="0"/>
              </a:rPr>
              <a:t>GRect</a:t>
            </a:r>
            <a:r>
              <a:rPr lang="en-US" sz="2400" b="1" dirty="0">
                <a:latin typeface="Courier New" charset="0"/>
              </a:rPr>
              <a:t>(50, 50);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   </a:t>
            </a:r>
            <a:r>
              <a:rPr lang="en-US" sz="2400" b="1" dirty="0" err="1">
                <a:latin typeface="Courier New" charset="0"/>
              </a:rPr>
              <a:t>r.setColor</a:t>
            </a:r>
            <a:r>
              <a:rPr lang="en-US" sz="2400" b="1" dirty="0">
                <a:latin typeface="Courier New" charset="0"/>
              </a:rPr>
              <a:t>(</a:t>
            </a:r>
            <a:r>
              <a:rPr lang="en-US" sz="2400" b="1" dirty="0" err="1">
                <a:latin typeface="Courier New" charset="0"/>
              </a:rPr>
              <a:t>Color.BLUE</a:t>
            </a:r>
            <a:r>
              <a:rPr lang="en-US" sz="2400" b="1" dirty="0">
                <a:latin typeface="Courier New" charset="0"/>
              </a:rPr>
              <a:t>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400" b="1" dirty="0" err="1">
                <a:solidFill>
                  <a:srgbClr val="000000"/>
                </a:solidFill>
                <a:latin typeface="Courier New" charset="0"/>
              </a:rPr>
              <a:t>r.setFilled</a:t>
            </a:r>
            <a:r>
              <a:rPr lang="en-US" sz="2400" b="1" dirty="0">
                <a:solidFill>
                  <a:srgbClr val="000000"/>
                </a:solidFill>
                <a:latin typeface="Courier New" charset="0"/>
              </a:rPr>
              <a:t>(true);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4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4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6117" y="4188941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24" y="4114802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93803" y="4786184"/>
            <a:ext cx="369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r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1717588" y="4707925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395416" y="3163331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808573" y="4584358"/>
            <a:ext cx="1309816" cy="1309816"/>
          </a:xfrm>
          <a:prstGeom prst="rect">
            <a:avLst/>
          </a:prstGeom>
          <a:solidFill>
            <a:srgbClr val="0027FF"/>
          </a:solidFill>
          <a:ln>
            <a:solidFill>
              <a:srgbClr val="0027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1"/>
          <p:cNvSpPr/>
          <p:nvPr/>
        </p:nvSpPr>
        <p:spPr>
          <a:xfrm>
            <a:off x="2343338" y="4510217"/>
            <a:ext cx="4297026" cy="643523"/>
          </a:xfrm>
          <a:custGeom>
            <a:avLst/>
            <a:gdLst>
              <a:gd name="connsiteX0" fmla="*/ 16803 w 4297026"/>
              <a:gd name="connsiteY0" fmla="*/ 518984 h 643523"/>
              <a:gd name="connsiteX1" fmla="*/ 29160 w 4297026"/>
              <a:gd name="connsiteY1" fmla="*/ 617838 h 643523"/>
              <a:gd name="connsiteX2" fmla="*/ 78587 w 4297026"/>
              <a:gd name="connsiteY2" fmla="*/ 630195 h 643523"/>
              <a:gd name="connsiteX3" fmla="*/ 115657 w 4297026"/>
              <a:gd name="connsiteY3" fmla="*/ 642551 h 643523"/>
              <a:gd name="connsiteX4" fmla="*/ 152727 w 4297026"/>
              <a:gd name="connsiteY4" fmla="*/ 630195 h 643523"/>
              <a:gd name="connsiteX5" fmla="*/ 152727 w 4297026"/>
              <a:gd name="connsiteY5" fmla="*/ 543697 h 643523"/>
              <a:gd name="connsiteX6" fmla="*/ 115657 w 4297026"/>
              <a:gd name="connsiteY6" fmla="*/ 531341 h 643523"/>
              <a:gd name="connsiteX7" fmla="*/ 29160 w 4297026"/>
              <a:gd name="connsiteY7" fmla="*/ 556054 h 643523"/>
              <a:gd name="connsiteX8" fmla="*/ 90943 w 4297026"/>
              <a:gd name="connsiteY8" fmla="*/ 630195 h 643523"/>
              <a:gd name="connsiteX9" fmla="*/ 436933 w 4297026"/>
              <a:gd name="connsiteY9" fmla="*/ 593124 h 643523"/>
              <a:gd name="connsiteX10" fmla="*/ 523430 w 4297026"/>
              <a:gd name="connsiteY10" fmla="*/ 568411 h 643523"/>
              <a:gd name="connsiteX11" fmla="*/ 758208 w 4297026"/>
              <a:gd name="connsiteY11" fmla="*/ 518984 h 643523"/>
              <a:gd name="connsiteX12" fmla="*/ 918846 w 4297026"/>
              <a:gd name="connsiteY12" fmla="*/ 481913 h 643523"/>
              <a:gd name="connsiteX13" fmla="*/ 1030057 w 4297026"/>
              <a:gd name="connsiteY13" fmla="*/ 457200 h 643523"/>
              <a:gd name="connsiteX14" fmla="*/ 1215408 w 4297026"/>
              <a:gd name="connsiteY14" fmla="*/ 407773 h 643523"/>
              <a:gd name="connsiteX15" fmla="*/ 1289549 w 4297026"/>
              <a:gd name="connsiteY15" fmla="*/ 383059 h 643523"/>
              <a:gd name="connsiteX16" fmla="*/ 1388403 w 4297026"/>
              <a:gd name="connsiteY16" fmla="*/ 333632 h 643523"/>
              <a:gd name="connsiteX17" fmla="*/ 1487257 w 4297026"/>
              <a:gd name="connsiteY17" fmla="*/ 321276 h 643523"/>
              <a:gd name="connsiteX18" fmla="*/ 1660251 w 4297026"/>
              <a:gd name="connsiteY18" fmla="*/ 296562 h 643523"/>
              <a:gd name="connsiteX19" fmla="*/ 1746749 w 4297026"/>
              <a:gd name="connsiteY19" fmla="*/ 284205 h 643523"/>
              <a:gd name="connsiteX20" fmla="*/ 1882673 w 4297026"/>
              <a:gd name="connsiteY20" fmla="*/ 247135 h 643523"/>
              <a:gd name="connsiteX21" fmla="*/ 1919743 w 4297026"/>
              <a:gd name="connsiteY21" fmla="*/ 234778 h 643523"/>
              <a:gd name="connsiteX22" fmla="*/ 1981527 w 4297026"/>
              <a:gd name="connsiteY22" fmla="*/ 210065 h 643523"/>
              <a:gd name="connsiteX23" fmla="*/ 2043311 w 4297026"/>
              <a:gd name="connsiteY23" fmla="*/ 197708 h 643523"/>
              <a:gd name="connsiteX24" fmla="*/ 2092738 w 4297026"/>
              <a:gd name="connsiteY24" fmla="*/ 172995 h 643523"/>
              <a:gd name="connsiteX25" fmla="*/ 2142165 w 4297026"/>
              <a:gd name="connsiteY25" fmla="*/ 160638 h 643523"/>
              <a:gd name="connsiteX26" fmla="*/ 2574651 w 4297026"/>
              <a:gd name="connsiteY26" fmla="*/ 135924 h 643523"/>
              <a:gd name="connsiteX27" fmla="*/ 2698219 w 4297026"/>
              <a:gd name="connsiteY27" fmla="*/ 123568 h 643523"/>
              <a:gd name="connsiteX28" fmla="*/ 2747646 w 4297026"/>
              <a:gd name="connsiteY28" fmla="*/ 111211 h 643523"/>
              <a:gd name="connsiteX29" fmla="*/ 2908284 w 4297026"/>
              <a:gd name="connsiteY29" fmla="*/ 86497 h 643523"/>
              <a:gd name="connsiteX30" fmla="*/ 2982424 w 4297026"/>
              <a:gd name="connsiteY30" fmla="*/ 61784 h 643523"/>
              <a:gd name="connsiteX31" fmla="*/ 3118349 w 4297026"/>
              <a:gd name="connsiteY31" fmla="*/ 74141 h 643523"/>
              <a:gd name="connsiteX32" fmla="*/ 3402554 w 4297026"/>
              <a:gd name="connsiteY32" fmla="*/ 98854 h 643523"/>
              <a:gd name="connsiteX33" fmla="*/ 3835041 w 4297026"/>
              <a:gd name="connsiteY33" fmla="*/ 111211 h 643523"/>
              <a:gd name="connsiteX34" fmla="*/ 4279884 w 4297026"/>
              <a:gd name="connsiteY34" fmla="*/ 111211 h 643523"/>
              <a:gd name="connsiteX35" fmla="*/ 4205743 w 4297026"/>
              <a:gd name="connsiteY35" fmla="*/ 61784 h 643523"/>
              <a:gd name="connsiteX36" fmla="*/ 4131603 w 4297026"/>
              <a:gd name="connsiteY36" fmla="*/ 0 h 643523"/>
              <a:gd name="connsiteX37" fmla="*/ 4205743 w 4297026"/>
              <a:gd name="connsiteY37" fmla="*/ 49427 h 643523"/>
              <a:gd name="connsiteX38" fmla="*/ 4242814 w 4297026"/>
              <a:gd name="connsiteY38" fmla="*/ 74141 h 643523"/>
              <a:gd name="connsiteX39" fmla="*/ 4292241 w 4297026"/>
              <a:gd name="connsiteY39" fmla="*/ 148281 h 643523"/>
              <a:gd name="connsiteX40" fmla="*/ 4242814 w 4297026"/>
              <a:gd name="connsiteY40" fmla="*/ 197708 h 643523"/>
              <a:gd name="connsiteX41" fmla="*/ 4205743 w 4297026"/>
              <a:gd name="connsiteY41" fmla="*/ 247135 h 643523"/>
              <a:gd name="connsiteX42" fmla="*/ 4181030 w 4297026"/>
              <a:gd name="connsiteY42" fmla="*/ 284205 h 643523"/>
              <a:gd name="connsiteX43" fmla="*/ 4131603 w 4297026"/>
              <a:gd name="connsiteY43" fmla="*/ 333632 h 643523"/>
              <a:gd name="connsiteX44" fmla="*/ 4094533 w 4297026"/>
              <a:gd name="connsiteY44" fmla="*/ 395416 h 64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297026" h="643523">
                <a:moveTo>
                  <a:pt x="16803" y="518984"/>
                </a:moveTo>
                <a:cubicBezTo>
                  <a:pt x="20922" y="551935"/>
                  <a:pt x="13033" y="588809"/>
                  <a:pt x="29160" y="617838"/>
                </a:cubicBezTo>
                <a:cubicBezTo>
                  <a:pt x="37408" y="632684"/>
                  <a:pt x="62258" y="625530"/>
                  <a:pt x="78587" y="630195"/>
                </a:cubicBezTo>
                <a:cubicBezTo>
                  <a:pt x="91111" y="633773"/>
                  <a:pt x="103300" y="638432"/>
                  <a:pt x="115657" y="642551"/>
                </a:cubicBezTo>
                <a:cubicBezTo>
                  <a:pt x="128014" y="638432"/>
                  <a:pt x="143517" y="639405"/>
                  <a:pt x="152727" y="630195"/>
                </a:cubicBezTo>
                <a:cubicBezTo>
                  <a:pt x="171667" y="611255"/>
                  <a:pt x="166662" y="561115"/>
                  <a:pt x="152727" y="543697"/>
                </a:cubicBezTo>
                <a:cubicBezTo>
                  <a:pt x="144590" y="533526"/>
                  <a:pt x="128014" y="535460"/>
                  <a:pt x="115657" y="531341"/>
                </a:cubicBezTo>
                <a:cubicBezTo>
                  <a:pt x="86825" y="539579"/>
                  <a:pt x="45793" y="531104"/>
                  <a:pt x="29160" y="556054"/>
                </a:cubicBezTo>
                <a:cubicBezTo>
                  <a:pt x="-56439" y="684451"/>
                  <a:pt x="71778" y="634986"/>
                  <a:pt x="90943" y="630195"/>
                </a:cubicBezTo>
                <a:cubicBezTo>
                  <a:pt x="218138" y="545398"/>
                  <a:pt x="82801" y="626324"/>
                  <a:pt x="436933" y="593124"/>
                </a:cubicBezTo>
                <a:cubicBezTo>
                  <a:pt x="466788" y="590325"/>
                  <a:pt x="494339" y="575684"/>
                  <a:pt x="523430" y="568411"/>
                </a:cubicBezTo>
                <a:cubicBezTo>
                  <a:pt x="607326" y="547437"/>
                  <a:pt x="672974" y="536928"/>
                  <a:pt x="758208" y="518984"/>
                </a:cubicBezTo>
                <a:cubicBezTo>
                  <a:pt x="995474" y="469033"/>
                  <a:pt x="783619" y="513119"/>
                  <a:pt x="918846" y="481913"/>
                </a:cubicBezTo>
                <a:lnTo>
                  <a:pt x="1030057" y="457200"/>
                </a:lnTo>
                <a:cubicBezTo>
                  <a:pt x="1091022" y="442855"/>
                  <a:pt x="1155384" y="426242"/>
                  <a:pt x="1215408" y="407773"/>
                </a:cubicBezTo>
                <a:cubicBezTo>
                  <a:pt x="1240307" y="400112"/>
                  <a:pt x="1265833" y="393839"/>
                  <a:pt x="1289549" y="383059"/>
                </a:cubicBezTo>
                <a:cubicBezTo>
                  <a:pt x="1340089" y="360086"/>
                  <a:pt x="1340703" y="342304"/>
                  <a:pt x="1388403" y="333632"/>
                </a:cubicBezTo>
                <a:cubicBezTo>
                  <a:pt x="1421075" y="327692"/>
                  <a:pt x="1454354" y="325763"/>
                  <a:pt x="1487257" y="321276"/>
                </a:cubicBezTo>
                <a:lnTo>
                  <a:pt x="1660251" y="296562"/>
                </a:lnTo>
                <a:cubicBezTo>
                  <a:pt x="1689084" y="292443"/>
                  <a:pt x="1718493" y="291269"/>
                  <a:pt x="1746749" y="284205"/>
                </a:cubicBezTo>
                <a:cubicBezTo>
                  <a:pt x="1808635" y="268734"/>
                  <a:pt x="1809214" y="269173"/>
                  <a:pt x="1882673" y="247135"/>
                </a:cubicBezTo>
                <a:cubicBezTo>
                  <a:pt x="1895149" y="243392"/>
                  <a:pt x="1907547" y="239351"/>
                  <a:pt x="1919743" y="234778"/>
                </a:cubicBezTo>
                <a:cubicBezTo>
                  <a:pt x="1940512" y="226990"/>
                  <a:pt x="1960281" y="216439"/>
                  <a:pt x="1981527" y="210065"/>
                </a:cubicBezTo>
                <a:cubicBezTo>
                  <a:pt x="2001644" y="204030"/>
                  <a:pt x="2022716" y="201827"/>
                  <a:pt x="2043311" y="197708"/>
                </a:cubicBezTo>
                <a:cubicBezTo>
                  <a:pt x="2059787" y="189470"/>
                  <a:pt x="2075491" y="179463"/>
                  <a:pt x="2092738" y="172995"/>
                </a:cubicBezTo>
                <a:cubicBezTo>
                  <a:pt x="2108639" y="167032"/>
                  <a:pt x="2125232" y="161941"/>
                  <a:pt x="2142165" y="160638"/>
                </a:cubicBezTo>
                <a:cubicBezTo>
                  <a:pt x="2286137" y="149563"/>
                  <a:pt x="2430970" y="150291"/>
                  <a:pt x="2574651" y="135924"/>
                </a:cubicBezTo>
                <a:lnTo>
                  <a:pt x="2698219" y="123568"/>
                </a:lnTo>
                <a:cubicBezTo>
                  <a:pt x="2714695" y="119449"/>
                  <a:pt x="2730937" y="114249"/>
                  <a:pt x="2747646" y="111211"/>
                </a:cubicBezTo>
                <a:cubicBezTo>
                  <a:pt x="2776390" y="105985"/>
                  <a:pt x="2876432" y="94460"/>
                  <a:pt x="2908284" y="86497"/>
                </a:cubicBezTo>
                <a:cubicBezTo>
                  <a:pt x="2933556" y="80179"/>
                  <a:pt x="2982424" y="61784"/>
                  <a:pt x="2982424" y="61784"/>
                </a:cubicBezTo>
                <a:lnTo>
                  <a:pt x="3118349" y="74141"/>
                </a:lnTo>
                <a:cubicBezTo>
                  <a:pt x="3248522" y="87158"/>
                  <a:pt x="3252024" y="92710"/>
                  <a:pt x="3402554" y="98854"/>
                </a:cubicBezTo>
                <a:cubicBezTo>
                  <a:pt x="3546655" y="104736"/>
                  <a:pt x="3690879" y="107092"/>
                  <a:pt x="3835041" y="111211"/>
                </a:cubicBezTo>
                <a:cubicBezTo>
                  <a:pt x="3993711" y="137657"/>
                  <a:pt x="4068818" y="155183"/>
                  <a:pt x="4279884" y="111211"/>
                </a:cubicBezTo>
                <a:cubicBezTo>
                  <a:pt x="4308962" y="105153"/>
                  <a:pt x="4226745" y="82787"/>
                  <a:pt x="4205743" y="61784"/>
                </a:cubicBezTo>
                <a:cubicBezTo>
                  <a:pt x="4158172" y="14212"/>
                  <a:pt x="4183213" y="34406"/>
                  <a:pt x="4131603" y="0"/>
                </a:cubicBezTo>
                <a:lnTo>
                  <a:pt x="4205743" y="49427"/>
                </a:lnTo>
                <a:lnTo>
                  <a:pt x="4242814" y="74141"/>
                </a:lnTo>
                <a:cubicBezTo>
                  <a:pt x="4259290" y="98854"/>
                  <a:pt x="4313243" y="127279"/>
                  <a:pt x="4292241" y="148281"/>
                </a:cubicBezTo>
                <a:cubicBezTo>
                  <a:pt x="4275765" y="164757"/>
                  <a:pt x="4258157" y="180173"/>
                  <a:pt x="4242814" y="197708"/>
                </a:cubicBezTo>
                <a:cubicBezTo>
                  <a:pt x="4229252" y="213207"/>
                  <a:pt x="4217714" y="230376"/>
                  <a:pt x="4205743" y="247135"/>
                </a:cubicBezTo>
                <a:cubicBezTo>
                  <a:pt x="4197111" y="259220"/>
                  <a:pt x="4190695" y="272929"/>
                  <a:pt x="4181030" y="284205"/>
                </a:cubicBezTo>
                <a:cubicBezTo>
                  <a:pt x="4165867" y="301896"/>
                  <a:pt x="4146766" y="315941"/>
                  <a:pt x="4131603" y="333632"/>
                </a:cubicBezTo>
                <a:cubicBezTo>
                  <a:pt x="4113708" y="354509"/>
                  <a:pt x="4106133" y="372214"/>
                  <a:pt x="4094533" y="39541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1989438" y="1915298"/>
            <a:ext cx="5362832" cy="469556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EFF185-7902-3846-83A9-16AD4E6C2CEC}"/>
              </a:ext>
            </a:extLst>
          </p:cNvPr>
          <p:cNvSpPr txBox="1"/>
          <p:nvPr/>
        </p:nvSpPr>
        <p:spPr>
          <a:xfrm>
            <a:off x="6072330" y="3520895"/>
            <a:ext cx="2133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Object memory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70AD22-F46B-0D46-82D6-57F69BBE2E51}"/>
              </a:ext>
            </a:extLst>
          </p:cNvPr>
          <p:cNvSpPr txBox="1"/>
          <p:nvPr/>
        </p:nvSpPr>
        <p:spPr>
          <a:xfrm>
            <a:off x="978584" y="3501082"/>
            <a:ext cx="23116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Method memory</a:t>
            </a:r>
          </a:p>
        </p:txBody>
      </p:sp>
    </p:spTree>
    <p:extLst>
      <p:ext uri="{BB962C8B-B14F-4D97-AF65-F5344CB8AC3E}">
        <p14:creationId xmlns:p14="http://schemas.microsoft.com/office/powerpoint/2010/main" val="697809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Advanced memory model</a:t>
            </a:r>
          </a:p>
        </p:txBody>
      </p:sp>
    </p:spTree>
    <p:extLst>
      <p:ext uri="{BB962C8B-B14F-4D97-AF65-F5344CB8AC3E}">
        <p14:creationId xmlns:p14="http://schemas.microsoft.com/office/powerpoint/2010/main" val="7246039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264119"/>
            <a:ext cx="528663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#1: </a:t>
            </a:r>
            <a:r>
              <a:rPr lang="en-US" sz="3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sz="3600" dirty="0">
                <a:solidFill>
                  <a:srgbClr val="7030A0"/>
                </a:solidFill>
                <a:latin typeface="+mn-lt"/>
                <a:cs typeface="Courier"/>
              </a:rPr>
              <a:t> </a:t>
            </a:r>
            <a:r>
              <a:rPr lang="en-US" sz="3600" dirty="0">
                <a:latin typeface="+mn-lt"/>
                <a:cs typeface="Courier"/>
              </a:rPr>
              <a:t>allocates memory for objects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94C5503-E0BD-7644-80B3-C52275E24BED}"/>
              </a:ext>
            </a:extLst>
          </p:cNvPr>
          <p:cNvSpPr txBox="1"/>
          <p:nvPr/>
        </p:nvSpPr>
        <p:spPr>
          <a:xfrm>
            <a:off x="1493134" y="5868365"/>
            <a:ext cx="6331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The data for an object can’t always fit inside a fixed size bucket</a:t>
            </a:r>
          </a:p>
        </p:txBody>
      </p:sp>
    </p:spTree>
    <p:extLst>
      <p:ext uri="{BB962C8B-B14F-4D97-AF65-F5344CB8AC3E}">
        <p14:creationId xmlns:p14="http://schemas.microsoft.com/office/powerpoint/2010/main" val="356843575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212758" y="2054054"/>
            <a:ext cx="528663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latin typeface="+mn-lt"/>
                <a:cs typeface="Courier"/>
              </a:rPr>
              <a:t>#2: </a:t>
            </a:r>
            <a:r>
              <a:rPr lang="en-US" sz="3600" dirty="0">
                <a:latin typeface="+mn-lt"/>
                <a:ea typeface="Courier" charset="0"/>
                <a:cs typeface="Courier" charset="0"/>
              </a:rPr>
              <a:t>object variables store addresses</a:t>
            </a:r>
            <a:endParaRPr lang="en-US" sz="3600" dirty="0">
              <a:latin typeface="+mn-lt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7346"/>
            <a:ext cx="3251200" cy="325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81403" y="4634630"/>
            <a:ext cx="26157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7FF"/>
                </a:solidFill>
              </a:rPr>
              <a:t>#</a:t>
            </a:r>
            <a:r>
              <a:rPr lang="en-US" sz="3600" dirty="0" err="1">
                <a:solidFill>
                  <a:srgbClr val="0027FF"/>
                </a:solidFill>
              </a:rPr>
              <a:t>ultimatekey</a:t>
            </a:r>
            <a:endParaRPr lang="en-US" sz="3600" dirty="0">
              <a:solidFill>
                <a:srgbClr val="0027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333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605" y="513566"/>
            <a:ext cx="7197527" cy="52644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4118882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What does an object store?</a:t>
            </a:r>
          </a:p>
        </p:txBody>
      </p:sp>
    </p:spTree>
    <p:extLst>
      <p:ext uri="{BB962C8B-B14F-4D97-AF65-F5344CB8AC3E}">
        <p14:creationId xmlns:p14="http://schemas.microsoft.com/office/powerpoint/2010/main" val="251618310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Objects store addresses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(which are like URLs)</a:t>
            </a:r>
          </a:p>
        </p:txBody>
      </p:sp>
    </p:spTree>
    <p:extLst>
      <p:ext uri="{BB962C8B-B14F-4D97-AF65-F5344CB8AC3E}">
        <p14:creationId xmlns:p14="http://schemas.microsoft.com/office/powerpoint/2010/main" val="415172110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605" y="513566"/>
            <a:ext cx="7197527" cy="52644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ounded Rectangle 1"/>
          <p:cNvSpPr/>
          <p:nvPr/>
        </p:nvSpPr>
        <p:spPr>
          <a:xfrm>
            <a:off x="1903956" y="1503123"/>
            <a:ext cx="2317315" cy="388307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3399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605" y="513566"/>
            <a:ext cx="7197527" cy="52644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ounded Rectangle 1"/>
          <p:cNvSpPr/>
          <p:nvPr/>
        </p:nvSpPr>
        <p:spPr>
          <a:xfrm>
            <a:off x="1891430" y="1841326"/>
            <a:ext cx="3607496" cy="388307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146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605" y="513566"/>
            <a:ext cx="7197527" cy="52644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ounded Rectangle 1"/>
          <p:cNvSpPr/>
          <p:nvPr/>
        </p:nvSpPr>
        <p:spPr>
          <a:xfrm>
            <a:off x="1866378" y="2154477"/>
            <a:ext cx="3832964" cy="388307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3035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605" y="513566"/>
            <a:ext cx="7197527" cy="52644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ounded Rectangle 1"/>
          <p:cNvSpPr/>
          <p:nvPr/>
        </p:nvSpPr>
        <p:spPr>
          <a:xfrm>
            <a:off x="1866378" y="2467627"/>
            <a:ext cx="2004164" cy="388307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2394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605" y="513566"/>
            <a:ext cx="7197527" cy="52644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ounded Rectangle 1"/>
          <p:cNvSpPr/>
          <p:nvPr/>
        </p:nvSpPr>
        <p:spPr>
          <a:xfrm>
            <a:off x="1866377" y="2780778"/>
            <a:ext cx="2943617" cy="388307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104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Core memory model</a:t>
            </a:r>
          </a:p>
        </p:txBody>
      </p:sp>
    </p:spTree>
    <p:extLst>
      <p:ext uri="{BB962C8B-B14F-4D97-AF65-F5344CB8AC3E}">
        <p14:creationId xmlns:p14="http://schemas.microsoft.com/office/powerpoint/2010/main" val="212959358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Memory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0833" y="851769"/>
            <a:ext cx="4146115" cy="5874707"/>
          </a:xfrm>
          <a:prstGeom prst="roundRect">
            <a:avLst>
              <a:gd name="adj" fmla="val 4902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38620" y="951978"/>
            <a:ext cx="191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Instance Variables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0811" y="1693102"/>
            <a:ext cx="82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canvas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578032" y="1102290"/>
            <a:ext cx="4006494" cy="3181612"/>
            <a:chOff x="1580116" y="1152394"/>
            <a:chExt cx="2077483" cy="207748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80116" y="1152394"/>
              <a:ext cx="2077483" cy="2077483"/>
            </a:xfrm>
            <a:prstGeom prst="rect">
              <a:avLst/>
            </a:prstGeom>
          </p:spPr>
        </p:pic>
        <p:sp>
          <p:nvSpPr>
            <p:cNvPr id="7" name="Freeform 6"/>
            <p:cNvSpPr/>
            <p:nvPr/>
          </p:nvSpPr>
          <p:spPr>
            <a:xfrm>
              <a:off x="1821461" y="1728592"/>
              <a:ext cx="520906" cy="425885"/>
            </a:xfrm>
            <a:custGeom>
              <a:avLst/>
              <a:gdLst>
                <a:gd name="connsiteX0" fmla="*/ 307964 w 520906"/>
                <a:gd name="connsiteY0" fmla="*/ 0 h 425885"/>
                <a:gd name="connsiteX1" fmla="*/ 257860 w 520906"/>
                <a:gd name="connsiteY1" fmla="*/ 12526 h 425885"/>
                <a:gd name="connsiteX2" fmla="*/ 82495 w 520906"/>
                <a:gd name="connsiteY2" fmla="*/ 37578 h 425885"/>
                <a:gd name="connsiteX3" fmla="*/ 44917 w 520906"/>
                <a:gd name="connsiteY3" fmla="*/ 62630 h 425885"/>
                <a:gd name="connsiteX4" fmla="*/ 19865 w 520906"/>
                <a:gd name="connsiteY4" fmla="*/ 100208 h 425885"/>
                <a:gd name="connsiteX5" fmla="*/ 19865 w 520906"/>
                <a:gd name="connsiteY5" fmla="*/ 413359 h 425885"/>
                <a:gd name="connsiteX6" fmla="*/ 57443 w 520906"/>
                <a:gd name="connsiteY6" fmla="*/ 425885 h 425885"/>
                <a:gd name="connsiteX7" fmla="*/ 270386 w 520906"/>
                <a:gd name="connsiteY7" fmla="*/ 400833 h 425885"/>
                <a:gd name="connsiteX8" fmla="*/ 307964 w 520906"/>
                <a:gd name="connsiteY8" fmla="*/ 375781 h 425885"/>
                <a:gd name="connsiteX9" fmla="*/ 383120 w 520906"/>
                <a:gd name="connsiteY9" fmla="*/ 350729 h 425885"/>
                <a:gd name="connsiteX10" fmla="*/ 420698 w 520906"/>
                <a:gd name="connsiteY10" fmla="*/ 338203 h 425885"/>
                <a:gd name="connsiteX11" fmla="*/ 495854 w 520906"/>
                <a:gd name="connsiteY11" fmla="*/ 237994 h 425885"/>
                <a:gd name="connsiteX12" fmla="*/ 520906 w 520906"/>
                <a:gd name="connsiteY12" fmla="*/ 162838 h 425885"/>
                <a:gd name="connsiteX13" fmla="*/ 508380 w 520906"/>
                <a:gd name="connsiteY13" fmla="*/ 75156 h 425885"/>
                <a:gd name="connsiteX14" fmla="*/ 483328 w 520906"/>
                <a:gd name="connsiteY14" fmla="*/ 37578 h 425885"/>
                <a:gd name="connsiteX15" fmla="*/ 445750 w 520906"/>
                <a:gd name="connsiteY15" fmla="*/ 25052 h 425885"/>
                <a:gd name="connsiteX16" fmla="*/ 345542 w 520906"/>
                <a:gd name="connsiteY16" fmla="*/ 12526 h 425885"/>
                <a:gd name="connsiteX17" fmla="*/ 307964 w 520906"/>
                <a:gd name="connsiteY17" fmla="*/ 0 h 42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0906" h="425885">
                  <a:moveTo>
                    <a:pt x="307964" y="0"/>
                  </a:moveTo>
                  <a:cubicBezTo>
                    <a:pt x="293350" y="0"/>
                    <a:pt x="274924" y="10251"/>
                    <a:pt x="257860" y="12526"/>
                  </a:cubicBezTo>
                  <a:cubicBezTo>
                    <a:pt x="218585" y="17763"/>
                    <a:pt x="131857" y="12897"/>
                    <a:pt x="82495" y="37578"/>
                  </a:cubicBezTo>
                  <a:cubicBezTo>
                    <a:pt x="69030" y="44311"/>
                    <a:pt x="57443" y="54279"/>
                    <a:pt x="44917" y="62630"/>
                  </a:cubicBezTo>
                  <a:cubicBezTo>
                    <a:pt x="36566" y="75156"/>
                    <a:pt x="26598" y="86743"/>
                    <a:pt x="19865" y="100208"/>
                  </a:cubicBezTo>
                  <a:cubicBezTo>
                    <a:pt x="-23155" y="186249"/>
                    <a:pt x="16604" y="394607"/>
                    <a:pt x="19865" y="413359"/>
                  </a:cubicBezTo>
                  <a:cubicBezTo>
                    <a:pt x="22127" y="426367"/>
                    <a:pt x="44917" y="421710"/>
                    <a:pt x="57443" y="425885"/>
                  </a:cubicBezTo>
                  <a:cubicBezTo>
                    <a:pt x="85149" y="423906"/>
                    <a:pt x="213447" y="429302"/>
                    <a:pt x="270386" y="400833"/>
                  </a:cubicBezTo>
                  <a:cubicBezTo>
                    <a:pt x="283851" y="394101"/>
                    <a:pt x="294207" y="381895"/>
                    <a:pt x="307964" y="375781"/>
                  </a:cubicBezTo>
                  <a:cubicBezTo>
                    <a:pt x="332095" y="365056"/>
                    <a:pt x="358068" y="359080"/>
                    <a:pt x="383120" y="350729"/>
                  </a:cubicBezTo>
                  <a:lnTo>
                    <a:pt x="420698" y="338203"/>
                  </a:lnTo>
                  <a:cubicBezTo>
                    <a:pt x="450373" y="308527"/>
                    <a:pt x="481691" y="280483"/>
                    <a:pt x="495854" y="237994"/>
                  </a:cubicBezTo>
                  <a:lnTo>
                    <a:pt x="520906" y="162838"/>
                  </a:lnTo>
                  <a:cubicBezTo>
                    <a:pt x="516731" y="133611"/>
                    <a:pt x="516864" y="103435"/>
                    <a:pt x="508380" y="75156"/>
                  </a:cubicBezTo>
                  <a:cubicBezTo>
                    <a:pt x="504054" y="60737"/>
                    <a:pt x="495083" y="46982"/>
                    <a:pt x="483328" y="37578"/>
                  </a:cubicBezTo>
                  <a:cubicBezTo>
                    <a:pt x="473018" y="29330"/>
                    <a:pt x="458741" y="27414"/>
                    <a:pt x="445750" y="25052"/>
                  </a:cubicBezTo>
                  <a:cubicBezTo>
                    <a:pt x="412630" y="19030"/>
                    <a:pt x="378403" y="19828"/>
                    <a:pt x="345542" y="12526"/>
                  </a:cubicBezTo>
                  <a:cubicBezTo>
                    <a:pt x="339778" y="11245"/>
                    <a:pt x="322578" y="0"/>
                    <a:pt x="30796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2292263" y="2118987"/>
              <a:ext cx="665967" cy="425885"/>
            </a:xfrm>
            <a:custGeom>
              <a:avLst/>
              <a:gdLst>
                <a:gd name="connsiteX0" fmla="*/ 307964 w 520906"/>
                <a:gd name="connsiteY0" fmla="*/ 0 h 425885"/>
                <a:gd name="connsiteX1" fmla="*/ 257860 w 520906"/>
                <a:gd name="connsiteY1" fmla="*/ 12526 h 425885"/>
                <a:gd name="connsiteX2" fmla="*/ 82495 w 520906"/>
                <a:gd name="connsiteY2" fmla="*/ 37578 h 425885"/>
                <a:gd name="connsiteX3" fmla="*/ 44917 w 520906"/>
                <a:gd name="connsiteY3" fmla="*/ 62630 h 425885"/>
                <a:gd name="connsiteX4" fmla="*/ 19865 w 520906"/>
                <a:gd name="connsiteY4" fmla="*/ 100208 h 425885"/>
                <a:gd name="connsiteX5" fmla="*/ 19865 w 520906"/>
                <a:gd name="connsiteY5" fmla="*/ 413359 h 425885"/>
                <a:gd name="connsiteX6" fmla="*/ 57443 w 520906"/>
                <a:gd name="connsiteY6" fmla="*/ 425885 h 425885"/>
                <a:gd name="connsiteX7" fmla="*/ 270386 w 520906"/>
                <a:gd name="connsiteY7" fmla="*/ 400833 h 425885"/>
                <a:gd name="connsiteX8" fmla="*/ 307964 w 520906"/>
                <a:gd name="connsiteY8" fmla="*/ 375781 h 425885"/>
                <a:gd name="connsiteX9" fmla="*/ 383120 w 520906"/>
                <a:gd name="connsiteY9" fmla="*/ 350729 h 425885"/>
                <a:gd name="connsiteX10" fmla="*/ 420698 w 520906"/>
                <a:gd name="connsiteY10" fmla="*/ 338203 h 425885"/>
                <a:gd name="connsiteX11" fmla="*/ 495854 w 520906"/>
                <a:gd name="connsiteY11" fmla="*/ 237994 h 425885"/>
                <a:gd name="connsiteX12" fmla="*/ 520906 w 520906"/>
                <a:gd name="connsiteY12" fmla="*/ 162838 h 425885"/>
                <a:gd name="connsiteX13" fmla="*/ 508380 w 520906"/>
                <a:gd name="connsiteY13" fmla="*/ 75156 h 425885"/>
                <a:gd name="connsiteX14" fmla="*/ 483328 w 520906"/>
                <a:gd name="connsiteY14" fmla="*/ 37578 h 425885"/>
                <a:gd name="connsiteX15" fmla="*/ 445750 w 520906"/>
                <a:gd name="connsiteY15" fmla="*/ 25052 h 425885"/>
                <a:gd name="connsiteX16" fmla="*/ 345542 w 520906"/>
                <a:gd name="connsiteY16" fmla="*/ 12526 h 425885"/>
                <a:gd name="connsiteX17" fmla="*/ 307964 w 520906"/>
                <a:gd name="connsiteY17" fmla="*/ 0 h 42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0906" h="425885">
                  <a:moveTo>
                    <a:pt x="307964" y="0"/>
                  </a:moveTo>
                  <a:cubicBezTo>
                    <a:pt x="293350" y="0"/>
                    <a:pt x="274924" y="10251"/>
                    <a:pt x="257860" y="12526"/>
                  </a:cubicBezTo>
                  <a:cubicBezTo>
                    <a:pt x="218585" y="17763"/>
                    <a:pt x="131857" y="12897"/>
                    <a:pt x="82495" y="37578"/>
                  </a:cubicBezTo>
                  <a:cubicBezTo>
                    <a:pt x="69030" y="44311"/>
                    <a:pt x="57443" y="54279"/>
                    <a:pt x="44917" y="62630"/>
                  </a:cubicBezTo>
                  <a:cubicBezTo>
                    <a:pt x="36566" y="75156"/>
                    <a:pt x="26598" y="86743"/>
                    <a:pt x="19865" y="100208"/>
                  </a:cubicBezTo>
                  <a:cubicBezTo>
                    <a:pt x="-23155" y="186249"/>
                    <a:pt x="16604" y="394607"/>
                    <a:pt x="19865" y="413359"/>
                  </a:cubicBezTo>
                  <a:cubicBezTo>
                    <a:pt x="22127" y="426367"/>
                    <a:pt x="44917" y="421710"/>
                    <a:pt x="57443" y="425885"/>
                  </a:cubicBezTo>
                  <a:cubicBezTo>
                    <a:pt x="85149" y="423906"/>
                    <a:pt x="213447" y="429302"/>
                    <a:pt x="270386" y="400833"/>
                  </a:cubicBezTo>
                  <a:cubicBezTo>
                    <a:pt x="283851" y="394101"/>
                    <a:pt x="294207" y="381895"/>
                    <a:pt x="307964" y="375781"/>
                  </a:cubicBezTo>
                  <a:cubicBezTo>
                    <a:pt x="332095" y="365056"/>
                    <a:pt x="358068" y="359080"/>
                    <a:pt x="383120" y="350729"/>
                  </a:cubicBezTo>
                  <a:lnTo>
                    <a:pt x="420698" y="338203"/>
                  </a:lnTo>
                  <a:cubicBezTo>
                    <a:pt x="450373" y="308527"/>
                    <a:pt x="481691" y="280483"/>
                    <a:pt x="495854" y="237994"/>
                  </a:cubicBezTo>
                  <a:lnTo>
                    <a:pt x="520906" y="162838"/>
                  </a:lnTo>
                  <a:cubicBezTo>
                    <a:pt x="516731" y="133611"/>
                    <a:pt x="516864" y="103435"/>
                    <a:pt x="508380" y="75156"/>
                  </a:cubicBezTo>
                  <a:cubicBezTo>
                    <a:pt x="504054" y="60737"/>
                    <a:pt x="495083" y="46982"/>
                    <a:pt x="483328" y="37578"/>
                  </a:cubicBezTo>
                  <a:cubicBezTo>
                    <a:pt x="473018" y="29330"/>
                    <a:pt x="458741" y="27414"/>
                    <a:pt x="445750" y="25052"/>
                  </a:cubicBezTo>
                  <a:cubicBezTo>
                    <a:pt x="412630" y="19030"/>
                    <a:pt x="378403" y="19828"/>
                    <a:pt x="345542" y="12526"/>
                  </a:cubicBezTo>
                  <a:cubicBezTo>
                    <a:pt x="339778" y="11245"/>
                    <a:pt x="322578" y="0"/>
                    <a:pt x="30796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ounded Rectangle 9"/>
          <p:cNvSpPr/>
          <p:nvPr/>
        </p:nvSpPr>
        <p:spPr>
          <a:xfrm>
            <a:off x="638827" y="4033380"/>
            <a:ext cx="3557392" cy="2116899"/>
          </a:xfrm>
          <a:prstGeom prst="roundRect">
            <a:avLst>
              <a:gd name="adj" fmla="val 9284"/>
            </a:avLst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91229" y="4110625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run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1770" y="5035463"/>
            <a:ext cx="26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265129" y="4947781"/>
            <a:ext cx="2379946" cy="6388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 err="1">
                <a:solidFill>
                  <a:srgbClr val="0027FF"/>
                </a:solidFill>
              </a:rPr>
              <a:t>www.memory.com</a:t>
            </a:r>
            <a:r>
              <a:rPr lang="en-US" u="sng" dirty="0">
                <a:solidFill>
                  <a:srgbClr val="0027FF"/>
                </a:solidFill>
              </a:rPr>
              <a:t>/12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90253" y="778702"/>
            <a:ext cx="1687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Object Memory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501009" y="1665962"/>
            <a:ext cx="1741118" cy="1741118"/>
          </a:xfrm>
          <a:prstGeom prst="rect">
            <a:avLst/>
          </a:prstGeom>
          <a:solidFill>
            <a:srgbClr val="FF4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248185" y="1290274"/>
            <a:ext cx="2284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 dirty="0" err="1">
                <a:solidFill>
                  <a:srgbClr val="0027FF"/>
                </a:solidFill>
              </a:rPr>
              <a:t>www.memory.com</a:t>
            </a:r>
            <a:r>
              <a:rPr lang="en-US" u="sng" dirty="0">
                <a:solidFill>
                  <a:srgbClr val="0027FF"/>
                </a:solidFill>
              </a:rPr>
              <a:t>/12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47800" y="3020953"/>
            <a:ext cx="17444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>
                <a:solidFill>
                  <a:srgbClr val="0027FF"/>
                </a:solidFill>
              </a:rPr>
              <a:t>memory.com</a:t>
            </a:r>
            <a:r>
              <a:rPr lang="en-US" u="sng" dirty="0">
                <a:solidFill>
                  <a:srgbClr val="0027FF"/>
                </a:solidFill>
              </a:rPr>
              <a:t>/12</a:t>
            </a:r>
          </a:p>
        </p:txBody>
      </p:sp>
    </p:spTree>
    <p:extLst>
      <p:ext uri="{BB962C8B-B14F-4D97-AF65-F5344CB8AC3E}">
        <p14:creationId xmlns:p14="http://schemas.microsoft.com/office/powerpoint/2010/main" val="87959806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Memory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0833" y="851769"/>
            <a:ext cx="4146115" cy="5874707"/>
          </a:xfrm>
          <a:prstGeom prst="roundRect">
            <a:avLst>
              <a:gd name="adj" fmla="val 4902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38620" y="951978"/>
            <a:ext cx="191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Instance Variables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0811" y="1693102"/>
            <a:ext cx="82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canvas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578032" y="1102290"/>
            <a:ext cx="4006494" cy="3181612"/>
            <a:chOff x="1580116" y="1152394"/>
            <a:chExt cx="2077483" cy="207748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80116" y="1152394"/>
              <a:ext cx="2077483" cy="2077483"/>
            </a:xfrm>
            <a:prstGeom prst="rect">
              <a:avLst/>
            </a:prstGeom>
          </p:spPr>
        </p:pic>
        <p:sp>
          <p:nvSpPr>
            <p:cNvPr id="7" name="Freeform 6"/>
            <p:cNvSpPr/>
            <p:nvPr/>
          </p:nvSpPr>
          <p:spPr>
            <a:xfrm>
              <a:off x="1821461" y="1728592"/>
              <a:ext cx="520906" cy="425885"/>
            </a:xfrm>
            <a:custGeom>
              <a:avLst/>
              <a:gdLst>
                <a:gd name="connsiteX0" fmla="*/ 307964 w 520906"/>
                <a:gd name="connsiteY0" fmla="*/ 0 h 425885"/>
                <a:gd name="connsiteX1" fmla="*/ 257860 w 520906"/>
                <a:gd name="connsiteY1" fmla="*/ 12526 h 425885"/>
                <a:gd name="connsiteX2" fmla="*/ 82495 w 520906"/>
                <a:gd name="connsiteY2" fmla="*/ 37578 h 425885"/>
                <a:gd name="connsiteX3" fmla="*/ 44917 w 520906"/>
                <a:gd name="connsiteY3" fmla="*/ 62630 h 425885"/>
                <a:gd name="connsiteX4" fmla="*/ 19865 w 520906"/>
                <a:gd name="connsiteY4" fmla="*/ 100208 h 425885"/>
                <a:gd name="connsiteX5" fmla="*/ 19865 w 520906"/>
                <a:gd name="connsiteY5" fmla="*/ 413359 h 425885"/>
                <a:gd name="connsiteX6" fmla="*/ 57443 w 520906"/>
                <a:gd name="connsiteY6" fmla="*/ 425885 h 425885"/>
                <a:gd name="connsiteX7" fmla="*/ 270386 w 520906"/>
                <a:gd name="connsiteY7" fmla="*/ 400833 h 425885"/>
                <a:gd name="connsiteX8" fmla="*/ 307964 w 520906"/>
                <a:gd name="connsiteY8" fmla="*/ 375781 h 425885"/>
                <a:gd name="connsiteX9" fmla="*/ 383120 w 520906"/>
                <a:gd name="connsiteY9" fmla="*/ 350729 h 425885"/>
                <a:gd name="connsiteX10" fmla="*/ 420698 w 520906"/>
                <a:gd name="connsiteY10" fmla="*/ 338203 h 425885"/>
                <a:gd name="connsiteX11" fmla="*/ 495854 w 520906"/>
                <a:gd name="connsiteY11" fmla="*/ 237994 h 425885"/>
                <a:gd name="connsiteX12" fmla="*/ 520906 w 520906"/>
                <a:gd name="connsiteY12" fmla="*/ 162838 h 425885"/>
                <a:gd name="connsiteX13" fmla="*/ 508380 w 520906"/>
                <a:gd name="connsiteY13" fmla="*/ 75156 h 425885"/>
                <a:gd name="connsiteX14" fmla="*/ 483328 w 520906"/>
                <a:gd name="connsiteY14" fmla="*/ 37578 h 425885"/>
                <a:gd name="connsiteX15" fmla="*/ 445750 w 520906"/>
                <a:gd name="connsiteY15" fmla="*/ 25052 h 425885"/>
                <a:gd name="connsiteX16" fmla="*/ 345542 w 520906"/>
                <a:gd name="connsiteY16" fmla="*/ 12526 h 425885"/>
                <a:gd name="connsiteX17" fmla="*/ 307964 w 520906"/>
                <a:gd name="connsiteY17" fmla="*/ 0 h 42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0906" h="425885">
                  <a:moveTo>
                    <a:pt x="307964" y="0"/>
                  </a:moveTo>
                  <a:cubicBezTo>
                    <a:pt x="293350" y="0"/>
                    <a:pt x="274924" y="10251"/>
                    <a:pt x="257860" y="12526"/>
                  </a:cubicBezTo>
                  <a:cubicBezTo>
                    <a:pt x="218585" y="17763"/>
                    <a:pt x="131857" y="12897"/>
                    <a:pt x="82495" y="37578"/>
                  </a:cubicBezTo>
                  <a:cubicBezTo>
                    <a:pt x="69030" y="44311"/>
                    <a:pt x="57443" y="54279"/>
                    <a:pt x="44917" y="62630"/>
                  </a:cubicBezTo>
                  <a:cubicBezTo>
                    <a:pt x="36566" y="75156"/>
                    <a:pt x="26598" y="86743"/>
                    <a:pt x="19865" y="100208"/>
                  </a:cubicBezTo>
                  <a:cubicBezTo>
                    <a:pt x="-23155" y="186249"/>
                    <a:pt x="16604" y="394607"/>
                    <a:pt x="19865" y="413359"/>
                  </a:cubicBezTo>
                  <a:cubicBezTo>
                    <a:pt x="22127" y="426367"/>
                    <a:pt x="44917" y="421710"/>
                    <a:pt x="57443" y="425885"/>
                  </a:cubicBezTo>
                  <a:cubicBezTo>
                    <a:pt x="85149" y="423906"/>
                    <a:pt x="213447" y="429302"/>
                    <a:pt x="270386" y="400833"/>
                  </a:cubicBezTo>
                  <a:cubicBezTo>
                    <a:pt x="283851" y="394101"/>
                    <a:pt x="294207" y="381895"/>
                    <a:pt x="307964" y="375781"/>
                  </a:cubicBezTo>
                  <a:cubicBezTo>
                    <a:pt x="332095" y="365056"/>
                    <a:pt x="358068" y="359080"/>
                    <a:pt x="383120" y="350729"/>
                  </a:cubicBezTo>
                  <a:lnTo>
                    <a:pt x="420698" y="338203"/>
                  </a:lnTo>
                  <a:cubicBezTo>
                    <a:pt x="450373" y="308527"/>
                    <a:pt x="481691" y="280483"/>
                    <a:pt x="495854" y="237994"/>
                  </a:cubicBezTo>
                  <a:lnTo>
                    <a:pt x="520906" y="162838"/>
                  </a:lnTo>
                  <a:cubicBezTo>
                    <a:pt x="516731" y="133611"/>
                    <a:pt x="516864" y="103435"/>
                    <a:pt x="508380" y="75156"/>
                  </a:cubicBezTo>
                  <a:cubicBezTo>
                    <a:pt x="504054" y="60737"/>
                    <a:pt x="495083" y="46982"/>
                    <a:pt x="483328" y="37578"/>
                  </a:cubicBezTo>
                  <a:cubicBezTo>
                    <a:pt x="473018" y="29330"/>
                    <a:pt x="458741" y="27414"/>
                    <a:pt x="445750" y="25052"/>
                  </a:cubicBezTo>
                  <a:cubicBezTo>
                    <a:pt x="412630" y="19030"/>
                    <a:pt x="378403" y="19828"/>
                    <a:pt x="345542" y="12526"/>
                  </a:cubicBezTo>
                  <a:cubicBezTo>
                    <a:pt x="339778" y="11245"/>
                    <a:pt x="322578" y="0"/>
                    <a:pt x="30796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2292263" y="2118987"/>
              <a:ext cx="665967" cy="425885"/>
            </a:xfrm>
            <a:custGeom>
              <a:avLst/>
              <a:gdLst>
                <a:gd name="connsiteX0" fmla="*/ 307964 w 520906"/>
                <a:gd name="connsiteY0" fmla="*/ 0 h 425885"/>
                <a:gd name="connsiteX1" fmla="*/ 257860 w 520906"/>
                <a:gd name="connsiteY1" fmla="*/ 12526 h 425885"/>
                <a:gd name="connsiteX2" fmla="*/ 82495 w 520906"/>
                <a:gd name="connsiteY2" fmla="*/ 37578 h 425885"/>
                <a:gd name="connsiteX3" fmla="*/ 44917 w 520906"/>
                <a:gd name="connsiteY3" fmla="*/ 62630 h 425885"/>
                <a:gd name="connsiteX4" fmla="*/ 19865 w 520906"/>
                <a:gd name="connsiteY4" fmla="*/ 100208 h 425885"/>
                <a:gd name="connsiteX5" fmla="*/ 19865 w 520906"/>
                <a:gd name="connsiteY5" fmla="*/ 413359 h 425885"/>
                <a:gd name="connsiteX6" fmla="*/ 57443 w 520906"/>
                <a:gd name="connsiteY6" fmla="*/ 425885 h 425885"/>
                <a:gd name="connsiteX7" fmla="*/ 270386 w 520906"/>
                <a:gd name="connsiteY7" fmla="*/ 400833 h 425885"/>
                <a:gd name="connsiteX8" fmla="*/ 307964 w 520906"/>
                <a:gd name="connsiteY8" fmla="*/ 375781 h 425885"/>
                <a:gd name="connsiteX9" fmla="*/ 383120 w 520906"/>
                <a:gd name="connsiteY9" fmla="*/ 350729 h 425885"/>
                <a:gd name="connsiteX10" fmla="*/ 420698 w 520906"/>
                <a:gd name="connsiteY10" fmla="*/ 338203 h 425885"/>
                <a:gd name="connsiteX11" fmla="*/ 495854 w 520906"/>
                <a:gd name="connsiteY11" fmla="*/ 237994 h 425885"/>
                <a:gd name="connsiteX12" fmla="*/ 520906 w 520906"/>
                <a:gd name="connsiteY12" fmla="*/ 162838 h 425885"/>
                <a:gd name="connsiteX13" fmla="*/ 508380 w 520906"/>
                <a:gd name="connsiteY13" fmla="*/ 75156 h 425885"/>
                <a:gd name="connsiteX14" fmla="*/ 483328 w 520906"/>
                <a:gd name="connsiteY14" fmla="*/ 37578 h 425885"/>
                <a:gd name="connsiteX15" fmla="*/ 445750 w 520906"/>
                <a:gd name="connsiteY15" fmla="*/ 25052 h 425885"/>
                <a:gd name="connsiteX16" fmla="*/ 345542 w 520906"/>
                <a:gd name="connsiteY16" fmla="*/ 12526 h 425885"/>
                <a:gd name="connsiteX17" fmla="*/ 307964 w 520906"/>
                <a:gd name="connsiteY17" fmla="*/ 0 h 42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0906" h="425885">
                  <a:moveTo>
                    <a:pt x="307964" y="0"/>
                  </a:moveTo>
                  <a:cubicBezTo>
                    <a:pt x="293350" y="0"/>
                    <a:pt x="274924" y="10251"/>
                    <a:pt x="257860" y="12526"/>
                  </a:cubicBezTo>
                  <a:cubicBezTo>
                    <a:pt x="218585" y="17763"/>
                    <a:pt x="131857" y="12897"/>
                    <a:pt x="82495" y="37578"/>
                  </a:cubicBezTo>
                  <a:cubicBezTo>
                    <a:pt x="69030" y="44311"/>
                    <a:pt x="57443" y="54279"/>
                    <a:pt x="44917" y="62630"/>
                  </a:cubicBezTo>
                  <a:cubicBezTo>
                    <a:pt x="36566" y="75156"/>
                    <a:pt x="26598" y="86743"/>
                    <a:pt x="19865" y="100208"/>
                  </a:cubicBezTo>
                  <a:cubicBezTo>
                    <a:pt x="-23155" y="186249"/>
                    <a:pt x="16604" y="394607"/>
                    <a:pt x="19865" y="413359"/>
                  </a:cubicBezTo>
                  <a:cubicBezTo>
                    <a:pt x="22127" y="426367"/>
                    <a:pt x="44917" y="421710"/>
                    <a:pt x="57443" y="425885"/>
                  </a:cubicBezTo>
                  <a:cubicBezTo>
                    <a:pt x="85149" y="423906"/>
                    <a:pt x="213447" y="429302"/>
                    <a:pt x="270386" y="400833"/>
                  </a:cubicBezTo>
                  <a:cubicBezTo>
                    <a:pt x="283851" y="394101"/>
                    <a:pt x="294207" y="381895"/>
                    <a:pt x="307964" y="375781"/>
                  </a:cubicBezTo>
                  <a:cubicBezTo>
                    <a:pt x="332095" y="365056"/>
                    <a:pt x="358068" y="359080"/>
                    <a:pt x="383120" y="350729"/>
                  </a:cubicBezTo>
                  <a:lnTo>
                    <a:pt x="420698" y="338203"/>
                  </a:lnTo>
                  <a:cubicBezTo>
                    <a:pt x="450373" y="308527"/>
                    <a:pt x="481691" y="280483"/>
                    <a:pt x="495854" y="237994"/>
                  </a:cubicBezTo>
                  <a:lnTo>
                    <a:pt x="520906" y="162838"/>
                  </a:lnTo>
                  <a:cubicBezTo>
                    <a:pt x="516731" y="133611"/>
                    <a:pt x="516864" y="103435"/>
                    <a:pt x="508380" y="75156"/>
                  </a:cubicBezTo>
                  <a:cubicBezTo>
                    <a:pt x="504054" y="60737"/>
                    <a:pt x="495083" y="46982"/>
                    <a:pt x="483328" y="37578"/>
                  </a:cubicBezTo>
                  <a:cubicBezTo>
                    <a:pt x="473018" y="29330"/>
                    <a:pt x="458741" y="27414"/>
                    <a:pt x="445750" y="25052"/>
                  </a:cubicBezTo>
                  <a:cubicBezTo>
                    <a:pt x="412630" y="19030"/>
                    <a:pt x="378403" y="19828"/>
                    <a:pt x="345542" y="12526"/>
                  </a:cubicBezTo>
                  <a:cubicBezTo>
                    <a:pt x="339778" y="11245"/>
                    <a:pt x="322578" y="0"/>
                    <a:pt x="30796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ounded Rectangle 9"/>
          <p:cNvSpPr/>
          <p:nvPr/>
        </p:nvSpPr>
        <p:spPr>
          <a:xfrm>
            <a:off x="638827" y="4033380"/>
            <a:ext cx="3557392" cy="2116899"/>
          </a:xfrm>
          <a:prstGeom prst="roundRect">
            <a:avLst>
              <a:gd name="adj" fmla="val 9284"/>
            </a:avLst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91229" y="4110625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run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1770" y="5035463"/>
            <a:ext cx="26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265129" y="4947781"/>
            <a:ext cx="2379946" cy="6388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 err="1">
                <a:solidFill>
                  <a:srgbClr val="0027FF"/>
                </a:solidFill>
              </a:rPr>
              <a:t>www.memory.com</a:t>
            </a:r>
            <a:r>
              <a:rPr lang="en-US" u="sng" dirty="0">
                <a:solidFill>
                  <a:srgbClr val="0027FF"/>
                </a:solidFill>
              </a:rPr>
              <a:t>/12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501009" y="1665962"/>
            <a:ext cx="1741118" cy="1741118"/>
          </a:xfrm>
          <a:prstGeom prst="rect">
            <a:avLst/>
          </a:prstGeom>
          <a:solidFill>
            <a:srgbClr val="FF4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248185" y="1290274"/>
            <a:ext cx="22843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 dirty="0" err="1">
                <a:solidFill>
                  <a:srgbClr val="0027FF"/>
                </a:solidFill>
              </a:rPr>
              <a:t>www.memory.com</a:t>
            </a:r>
            <a:r>
              <a:rPr lang="en-US" u="sng" dirty="0">
                <a:solidFill>
                  <a:srgbClr val="0027FF"/>
                </a:solidFill>
              </a:rPr>
              <a:t>/12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747800" y="3020953"/>
            <a:ext cx="17444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>
                <a:solidFill>
                  <a:srgbClr val="0027FF"/>
                </a:solidFill>
              </a:rPr>
              <a:t>memory.com</a:t>
            </a:r>
            <a:r>
              <a:rPr lang="en-US" u="sng" dirty="0">
                <a:solidFill>
                  <a:srgbClr val="0027FF"/>
                </a:solidFill>
              </a:rPr>
              <a:t>/12</a:t>
            </a:r>
          </a:p>
        </p:txBody>
      </p:sp>
      <p:sp>
        <p:nvSpPr>
          <p:cNvPr id="18" name="Freeform 17"/>
          <p:cNvSpPr/>
          <p:nvPr/>
        </p:nvSpPr>
        <p:spPr>
          <a:xfrm>
            <a:off x="3419605" y="2167003"/>
            <a:ext cx="2918822" cy="3020026"/>
          </a:xfrm>
          <a:custGeom>
            <a:avLst/>
            <a:gdLst>
              <a:gd name="connsiteX0" fmla="*/ 37579 w 2918822"/>
              <a:gd name="connsiteY0" fmla="*/ 3520332 h 3634320"/>
              <a:gd name="connsiteX1" fmla="*/ 0 w 2918822"/>
              <a:gd name="connsiteY1" fmla="*/ 3608014 h 3634320"/>
              <a:gd name="connsiteX2" fmla="*/ 75157 w 2918822"/>
              <a:gd name="connsiteY2" fmla="*/ 3620540 h 3634320"/>
              <a:gd name="connsiteX3" fmla="*/ 25053 w 2918822"/>
              <a:gd name="connsiteY3" fmla="*/ 3545384 h 3634320"/>
              <a:gd name="connsiteX4" fmla="*/ 12527 w 2918822"/>
              <a:gd name="connsiteY4" fmla="*/ 3582962 h 3634320"/>
              <a:gd name="connsiteX5" fmla="*/ 263047 w 2918822"/>
              <a:gd name="connsiteY5" fmla="*/ 3595488 h 3634320"/>
              <a:gd name="connsiteX6" fmla="*/ 313151 w 2918822"/>
              <a:gd name="connsiteY6" fmla="*/ 3582962 h 3634320"/>
              <a:gd name="connsiteX7" fmla="*/ 488516 w 2918822"/>
              <a:gd name="connsiteY7" fmla="*/ 3482754 h 3634320"/>
              <a:gd name="connsiteX8" fmla="*/ 576198 w 2918822"/>
              <a:gd name="connsiteY8" fmla="*/ 3432650 h 3634320"/>
              <a:gd name="connsiteX9" fmla="*/ 626302 w 2918822"/>
              <a:gd name="connsiteY9" fmla="*/ 3395072 h 3634320"/>
              <a:gd name="connsiteX10" fmla="*/ 676406 w 2918822"/>
              <a:gd name="connsiteY10" fmla="*/ 3370020 h 3634320"/>
              <a:gd name="connsiteX11" fmla="*/ 776614 w 2918822"/>
              <a:gd name="connsiteY11" fmla="*/ 3294864 h 3634320"/>
              <a:gd name="connsiteX12" fmla="*/ 851770 w 2918822"/>
              <a:gd name="connsiteY12" fmla="*/ 3244759 h 3634320"/>
              <a:gd name="connsiteX13" fmla="*/ 926927 w 2918822"/>
              <a:gd name="connsiteY13" fmla="*/ 3182129 h 3634320"/>
              <a:gd name="connsiteX14" fmla="*/ 989557 w 2918822"/>
              <a:gd name="connsiteY14" fmla="*/ 3119499 h 3634320"/>
              <a:gd name="connsiteX15" fmla="*/ 1014609 w 2918822"/>
              <a:gd name="connsiteY15" fmla="*/ 3081921 h 3634320"/>
              <a:gd name="connsiteX16" fmla="*/ 1064713 w 2918822"/>
              <a:gd name="connsiteY16" fmla="*/ 3019291 h 3634320"/>
              <a:gd name="connsiteX17" fmla="*/ 1089765 w 2918822"/>
              <a:gd name="connsiteY17" fmla="*/ 2981713 h 3634320"/>
              <a:gd name="connsiteX18" fmla="*/ 1189973 w 2918822"/>
              <a:gd name="connsiteY18" fmla="*/ 2881505 h 3634320"/>
              <a:gd name="connsiteX19" fmla="*/ 1265129 w 2918822"/>
              <a:gd name="connsiteY19" fmla="*/ 2793823 h 3634320"/>
              <a:gd name="connsiteX20" fmla="*/ 1302707 w 2918822"/>
              <a:gd name="connsiteY20" fmla="*/ 2706140 h 3634320"/>
              <a:gd name="connsiteX21" fmla="*/ 1352811 w 2918822"/>
              <a:gd name="connsiteY21" fmla="*/ 2630984 h 3634320"/>
              <a:gd name="connsiteX22" fmla="*/ 1365337 w 2918822"/>
              <a:gd name="connsiteY22" fmla="*/ 2593406 h 3634320"/>
              <a:gd name="connsiteX23" fmla="*/ 1415442 w 2918822"/>
              <a:gd name="connsiteY23" fmla="*/ 2518250 h 3634320"/>
              <a:gd name="connsiteX24" fmla="*/ 1427968 w 2918822"/>
              <a:gd name="connsiteY24" fmla="*/ 2480672 h 3634320"/>
              <a:gd name="connsiteX25" fmla="*/ 1478072 w 2918822"/>
              <a:gd name="connsiteY25" fmla="*/ 2405516 h 3634320"/>
              <a:gd name="connsiteX26" fmla="*/ 1503124 w 2918822"/>
              <a:gd name="connsiteY26" fmla="*/ 2317833 h 3634320"/>
              <a:gd name="connsiteX27" fmla="*/ 1528176 w 2918822"/>
              <a:gd name="connsiteY27" fmla="*/ 2280255 h 3634320"/>
              <a:gd name="connsiteX28" fmla="*/ 1553228 w 2918822"/>
              <a:gd name="connsiteY28" fmla="*/ 2205099 h 3634320"/>
              <a:gd name="connsiteX29" fmla="*/ 1578280 w 2918822"/>
              <a:gd name="connsiteY29" fmla="*/ 2167521 h 3634320"/>
              <a:gd name="connsiteX30" fmla="*/ 1603332 w 2918822"/>
              <a:gd name="connsiteY30" fmla="*/ 2092365 h 3634320"/>
              <a:gd name="connsiteX31" fmla="*/ 1628384 w 2918822"/>
              <a:gd name="connsiteY31" fmla="*/ 2054787 h 3634320"/>
              <a:gd name="connsiteX32" fmla="*/ 1640910 w 2918822"/>
              <a:gd name="connsiteY32" fmla="*/ 2017209 h 3634320"/>
              <a:gd name="connsiteX33" fmla="*/ 1691014 w 2918822"/>
              <a:gd name="connsiteY33" fmla="*/ 1942053 h 3634320"/>
              <a:gd name="connsiteX34" fmla="*/ 1741118 w 2918822"/>
              <a:gd name="connsiteY34" fmla="*/ 1829318 h 3634320"/>
              <a:gd name="connsiteX35" fmla="*/ 1753644 w 2918822"/>
              <a:gd name="connsiteY35" fmla="*/ 1779214 h 3634320"/>
              <a:gd name="connsiteX36" fmla="*/ 1791222 w 2918822"/>
              <a:gd name="connsiteY36" fmla="*/ 1666480 h 3634320"/>
              <a:gd name="connsiteX37" fmla="*/ 1841327 w 2918822"/>
              <a:gd name="connsiteY37" fmla="*/ 1516168 h 3634320"/>
              <a:gd name="connsiteX38" fmla="*/ 1878905 w 2918822"/>
              <a:gd name="connsiteY38" fmla="*/ 1403433 h 3634320"/>
              <a:gd name="connsiteX39" fmla="*/ 1891431 w 2918822"/>
              <a:gd name="connsiteY39" fmla="*/ 1365855 h 3634320"/>
              <a:gd name="connsiteX40" fmla="*/ 1916483 w 2918822"/>
              <a:gd name="connsiteY40" fmla="*/ 1328277 h 3634320"/>
              <a:gd name="connsiteX41" fmla="*/ 1954061 w 2918822"/>
              <a:gd name="connsiteY41" fmla="*/ 1152913 h 3634320"/>
              <a:gd name="connsiteX42" fmla="*/ 1979113 w 2918822"/>
              <a:gd name="connsiteY42" fmla="*/ 1077757 h 3634320"/>
              <a:gd name="connsiteX43" fmla="*/ 2004165 w 2918822"/>
              <a:gd name="connsiteY43" fmla="*/ 1002601 h 3634320"/>
              <a:gd name="connsiteX44" fmla="*/ 2016691 w 2918822"/>
              <a:gd name="connsiteY44" fmla="*/ 965023 h 3634320"/>
              <a:gd name="connsiteX45" fmla="*/ 2066795 w 2918822"/>
              <a:gd name="connsiteY45" fmla="*/ 877340 h 3634320"/>
              <a:gd name="connsiteX46" fmla="*/ 2091847 w 2918822"/>
              <a:gd name="connsiteY46" fmla="*/ 839762 h 3634320"/>
              <a:gd name="connsiteX47" fmla="*/ 2104373 w 2918822"/>
              <a:gd name="connsiteY47" fmla="*/ 802184 h 3634320"/>
              <a:gd name="connsiteX48" fmla="*/ 2154477 w 2918822"/>
              <a:gd name="connsiteY48" fmla="*/ 727028 h 3634320"/>
              <a:gd name="connsiteX49" fmla="*/ 2179529 w 2918822"/>
              <a:gd name="connsiteY49" fmla="*/ 689450 h 3634320"/>
              <a:gd name="connsiteX50" fmla="*/ 2204581 w 2918822"/>
              <a:gd name="connsiteY50" fmla="*/ 651872 h 3634320"/>
              <a:gd name="connsiteX51" fmla="*/ 2229633 w 2918822"/>
              <a:gd name="connsiteY51" fmla="*/ 614294 h 3634320"/>
              <a:gd name="connsiteX52" fmla="*/ 2267211 w 2918822"/>
              <a:gd name="connsiteY52" fmla="*/ 576716 h 3634320"/>
              <a:gd name="connsiteX53" fmla="*/ 2317316 w 2918822"/>
              <a:gd name="connsiteY53" fmla="*/ 514086 h 3634320"/>
              <a:gd name="connsiteX54" fmla="*/ 2354894 w 2918822"/>
              <a:gd name="connsiteY54" fmla="*/ 489033 h 3634320"/>
              <a:gd name="connsiteX55" fmla="*/ 2430050 w 2918822"/>
              <a:gd name="connsiteY55" fmla="*/ 426403 h 3634320"/>
              <a:gd name="connsiteX56" fmla="*/ 2492680 w 2918822"/>
              <a:gd name="connsiteY56" fmla="*/ 351247 h 3634320"/>
              <a:gd name="connsiteX57" fmla="*/ 2542784 w 2918822"/>
              <a:gd name="connsiteY57" fmla="*/ 276091 h 3634320"/>
              <a:gd name="connsiteX58" fmla="*/ 2567836 w 2918822"/>
              <a:gd name="connsiteY58" fmla="*/ 238513 h 3634320"/>
              <a:gd name="connsiteX59" fmla="*/ 2605414 w 2918822"/>
              <a:gd name="connsiteY59" fmla="*/ 225987 h 3634320"/>
              <a:gd name="connsiteX60" fmla="*/ 2642992 w 2918822"/>
              <a:gd name="connsiteY60" fmla="*/ 200935 h 3634320"/>
              <a:gd name="connsiteX61" fmla="*/ 2718148 w 2918822"/>
              <a:gd name="connsiteY61" fmla="*/ 188409 h 3634320"/>
              <a:gd name="connsiteX62" fmla="*/ 2843409 w 2918822"/>
              <a:gd name="connsiteY62" fmla="*/ 175883 h 3634320"/>
              <a:gd name="connsiteX63" fmla="*/ 2893513 w 2918822"/>
              <a:gd name="connsiteY63" fmla="*/ 163357 h 3634320"/>
              <a:gd name="connsiteX64" fmla="*/ 2855935 w 2918822"/>
              <a:gd name="connsiteY64" fmla="*/ 125779 h 3634320"/>
              <a:gd name="connsiteX65" fmla="*/ 2818357 w 2918822"/>
              <a:gd name="connsiteY65" fmla="*/ 113253 h 3634320"/>
              <a:gd name="connsiteX66" fmla="*/ 2718148 w 2918822"/>
              <a:gd name="connsiteY66" fmla="*/ 38096 h 3634320"/>
              <a:gd name="connsiteX67" fmla="*/ 2705622 w 2918822"/>
              <a:gd name="connsiteY67" fmla="*/ 518 h 3634320"/>
              <a:gd name="connsiteX68" fmla="*/ 2768253 w 2918822"/>
              <a:gd name="connsiteY68" fmla="*/ 50623 h 3634320"/>
              <a:gd name="connsiteX69" fmla="*/ 2843409 w 2918822"/>
              <a:gd name="connsiteY69" fmla="*/ 100727 h 3634320"/>
              <a:gd name="connsiteX70" fmla="*/ 2880987 w 2918822"/>
              <a:gd name="connsiteY70" fmla="*/ 125779 h 3634320"/>
              <a:gd name="connsiteX71" fmla="*/ 2918565 w 2918822"/>
              <a:gd name="connsiteY71" fmla="*/ 200935 h 3634320"/>
              <a:gd name="connsiteX72" fmla="*/ 2893513 w 2918822"/>
              <a:gd name="connsiteY72" fmla="*/ 238513 h 3634320"/>
              <a:gd name="connsiteX73" fmla="*/ 2855935 w 2918822"/>
              <a:gd name="connsiteY73" fmla="*/ 263565 h 3634320"/>
              <a:gd name="connsiteX74" fmla="*/ 2805831 w 2918822"/>
              <a:gd name="connsiteY74" fmla="*/ 338721 h 3634320"/>
              <a:gd name="connsiteX75" fmla="*/ 2755727 w 2918822"/>
              <a:gd name="connsiteY75" fmla="*/ 413877 h 3634320"/>
              <a:gd name="connsiteX76" fmla="*/ 2730674 w 2918822"/>
              <a:gd name="connsiteY76" fmla="*/ 451455 h 363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2918822" h="3634320">
                <a:moveTo>
                  <a:pt x="37579" y="3520332"/>
                </a:moveTo>
                <a:cubicBezTo>
                  <a:pt x="25053" y="3549559"/>
                  <a:pt x="0" y="3576215"/>
                  <a:pt x="0" y="3608014"/>
                </a:cubicBezTo>
                <a:cubicBezTo>
                  <a:pt x="0" y="3656578"/>
                  <a:pt x="65891" y="3623629"/>
                  <a:pt x="75157" y="3620540"/>
                </a:cubicBezTo>
                <a:cubicBezTo>
                  <a:pt x="74157" y="3615539"/>
                  <a:pt x="74075" y="3520873"/>
                  <a:pt x="25053" y="3545384"/>
                </a:cubicBezTo>
                <a:cubicBezTo>
                  <a:pt x="13243" y="3551289"/>
                  <a:pt x="16702" y="3570436"/>
                  <a:pt x="12527" y="3582962"/>
                </a:cubicBezTo>
                <a:cubicBezTo>
                  <a:pt x="106960" y="3645917"/>
                  <a:pt x="45972" y="3616162"/>
                  <a:pt x="263047" y="3595488"/>
                </a:cubicBezTo>
                <a:cubicBezTo>
                  <a:pt x="280185" y="3593856"/>
                  <a:pt x="297260" y="3589583"/>
                  <a:pt x="313151" y="3582962"/>
                </a:cubicBezTo>
                <a:cubicBezTo>
                  <a:pt x="576660" y="3473167"/>
                  <a:pt x="272340" y="3590842"/>
                  <a:pt x="488516" y="3482754"/>
                </a:cubicBezTo>
                <a:cubicBezTo>
                  <a:pt x="537445" y="3458290"/>
                  <a:pt x="534887" y="3462158"/>
                  <a:pt x="576198" y="3432650"/>
                </a:cubicBezTo>
                <a:cubicBezTo>
                  <a:pt x="593186" y="3420516"/>
                  <a:pt x="608599" y="3406137"/>
                  <a:pt x="626302" y="3395072"/>
                </a:cubicBezTo>
                <a:cubicBezTo>
                  <a:pt x="642136" y="3385176"/>
                  <a:pt x="660194" y="3379284"/>
                  <a:pt x="676406" y="3370020"/>
                </a:cubicBezTo>
                <a:cubicBezTo>
                  <a:pt x="719216" y="3345557"/>
                  <a:pt x="732442" y="3326990"/>
                  <a:pt x="776614" y="3294864"/>
                </a:cubicBezTo>
                <a:cubicBezTo>
                  <a:pt x="800964" y="3277155"/>
                  <a:pt x="830480" y="3266049"/>
                  <a:pt x="851770" y="3244759"/>
                </a:cubicBezTo>
                <a:cubicBezTo>
                  <a:pt x="899993" y="3196536"/>
                  <a:pt x="874609" y="3217007"/>
                  <a:pt x="926927" y="3182129"/>
                </a:cubicBezTo>
                <a:cubicBezTo>
                  <a:pt x="993732" y="3081921"/>
                  <a:pt x="906050" y="3203006"/>
                  <a:pt x="989557" y="3119499"/>
                </a:cubicBezTo>
                <a:cubicBezTo>
                  <a:pt x="1000202" y="3108854"/>
                  <a:pt x="1005576" y="3093965"/>
                  <a:pt x="1014609" y="3081921"/>
                </a:cubicBezTo>
                <a:cubicBezTo>
                  <a:pt x="1030650" y="3060533"/>
                  <a:pt x="1048672" y="3040679"/>
                  <a:pt x="1064713" y="3019291"/>
                </a:cubicBezTo>
                <a:cubicBezTo>
                  <a:pt x="1073746" y="3007247"/>
                  <a:pt x="1079638" y="2992852"/>
                  <a:pt x="1089765" y="2981713"/>
                </a:cubicBezTo>
                <a:cubicBezTo>
                  <a:pt x="1121541" y="2946759"/>
                  <a:pt x="1161630" y="2919296"/>
                  <a:pt x="1189973" y="2881505"/>
                </a:cubicBezTo>
                <a:cubicBezTo>
                  <a:pt x="1238180" y="2817229"/>
                  <a:pt x="1212789" y="2846163"/>
                  <a:pt x="1265129" y="2793823"/>
                </a:cubicBezTo>
                <a:cubicBezTo>
                  <a:pt x="1278087" y="2754947"/>
                  <a:pt x="1279489" y="2744837"/>
                  <a:pt x="1302707" y="2706140"/>
                </a:cubicBezTo>
                <a:cubicBezTo>
                  <a:pt x="1318198" y="2680322"/>
                  <a:pt x="1343290" y="2659548"/>
                  <a:pt x="1352811" y="2630984"/>
                </a:cubicBezTo>
                <a:cubicBezTo>
                  <a:pt x="1356986" y="2618458"/>
                  <a:pt x="1358925" y="2604948"/>
                  <a:pt x="1365337" y="2593406"/>
                </a:cubicBezTo>
                <a:cubicBezTo>
                  <a:pt x="1379959" y="2567086"/>
                  <a:pt x="1405921" y="2546814"/>
                  <a:pt x="1415442" y="2518250"/>
                </a:cubicBezTo>
                <a:cubicBezTo>
                  <a:pt x="1419617" y="2505724"/>
                  <a:pt x="1421556" y="2492214"/>
                  <a:pt x="1427968" y="2480672"/>
                </a:cubicBezTo>
                <a:cubicBezTo>
                  <a:pt x="1442590" y="2454352"/>
                  <a:pt x="1478072" y="2405516"/>
                  <a:pt x="1478072" y="2405516"/>
                </a:cubicBezTo>
                <a:cubicBezTo>
                  <a:pt x="1482085" y="2389464"/>
                  <a:pt x="1494140" y="2335802"/>
                  <a:pt x="1503124" y="2317833"/>
                </a:cubicBezTo>
                <a:cubicBezTo>
                  <a:pt x="1509856" y="2304368"/>
                  <a:pt x="1522062" y="2294012"/>
                  <a:pt x="1528176" y="2280255"/>
                </a:cubicBezTo>
                <a:cubicBezTo>
                  <a:pt x="1538901" y="2256124"/>
                  <a:pt x="1538580" y="2227071"/>
                  <a:pt x="1553228" y="2205099"/>
                </a:cubicBezTo>
                <a:cubicBezTo>
                  <a:pt x="1561579" y="2192573"/>
                  <a:pt x="1572166" y="2181278"/>
                  <a:pt x="1578280" y="2167521"/>
                </a:cubicBezTo>
                <a:cubicBezTo>
                  <a:pt x="1589005" y="2143390"/>
                  <a:pt x="1588684" y="2114337"/>
                  <a:pt x="1603332" y="2092365"/>
                </a:cubicBezTo>
                <a:cubicBezTo>
                  <a:pt x="1611683" y="2079839"/>
                  <a:pt x="1621651" y="2068252"/>
                  <a:pt x="1628384" y="2054787"/>
                </a:cubicBezTo>
                <a:cubicBezTo>
                  <a:pt x="1634289" y="2042977"/>
                  <a:pt x="1634498" y="2028751"/>
                  <a:pt x="1640910" y="2017209"/>
                </a:cubicBezTo>
                <a:cubicBezTo>
                  <a:pt x="1655532" y="1990889"/>
                  <a:pt x="1681493" y="1970617"/>
                  <a:pt x="1691014" y="1942053"/>
                </a:cubicBezTo>
                <a:cubicBezTo>
                  <a:pt x="1720827" y="1852614"/>
                  <a:pt x="1701418" y="1888868"/>
                  <a:pt x="1741118" y="1829318"/>
                </a:cubicBezTo>
                <a:cubicBezTo>
                  <a:pt x="1745293" y="1812617"/>
                  <a:pt x="1748697" y="1795703"/>
                  <a:pt x="1753644" y="1779214"/>
                </a:cubicBezTo>
                <a:lnTo>
                  <a:pt x="1791222" y="1666480"/>
                </a:lnTo>
                <a:lnTo>
                  <a:pt x="1841327" y="1516168"/>
                </a:lnTo>
                <a:lnTo>
                  <a:pt x="1878905" y="1403433"/>
                </a:lnTo>
                <a:cubicBezTo>
                  <a:pt x="1883080" y="1390907"/>
                  <a:pt x="1884107" y="1376841"/>
                  <a:pt x="1891431" y="1365855"/>
                </a:cubicBezTo>
                <a:lnTo>
                  <a:pt x="1916483" y="1328277"/>
                </a:lnTo>
                <a:cubicBezTo>
                  <a:pt x="1922301" y="1299186"/>
                  <a:pt x="1940349" y="1198619"/>
                  <a:pt x="1954061" y="1152913"/>
                </a:cubicBezTo>
                <a:cubicBezTo>
                  <a:pt x="1961649" y="1127620"/>
                  <a:pt x="1970762" y="1102809"/>
                  <a:pt x="1979113" y="1077757"/>
                </a:cubicBezTo>
                <a:lnTo>
                  <a:pt x="2004165" y="1002601"/>
                </a:lnTo>
                <a:cubicBezTo>
                  <a:pt x="2008340" y="990075"/>
                  <a:pt x="2009367" y="976009"/>
                  <a:pt x="2016691" y="965023"/>
                </a:cubicBezTo>
                <a:cubicBezTo>
                  <a:pt x="2077731" y="873461"/>
                  <a:pt x="2003221" y="988595"/>
                  <a:pt x="2066795" y="877340"/>
                </a:cubicBezTo>
                <a:cubicBezTo>
                  <a:pt x="2074264" y="864269"/>
                  <a:pt x="2085114" y="853227"/>
                  <a:pt x="2091847" y="839762"/>
                </a:cubicBezTo>
                <a:cubicBezTo>
                  <a:pt x="2097752" y="827952"/>
                  <a:pt x="2097961" y="813726"/>
                  <a:pt x="2104373" y="802184"/>
                </a:cubicBezTo>
                <a:cubicBezTo>
                  <a:pt x="2118995" y="775864"/>
                  <a:pt x="2137776" y="752080"/>
                  <a:pt x="2154477" y="727028"/>
                </a:cubicBezTo>
                <a:lnTo>
                  <a:pt x="2179529" y="689450"/>
                </a:lnTo>
                <a:lnTo>
                  <a:pt x="2204581" y="651872"/>
                </a:lnTo>
                <a:cubicBezTo>
                  <a:pt x="2212932" y="639346"/>
                  <a:pt x="2218988" y="624939"/>
                  <a:pt x="2229633" y="614294"/>
                </a:cubicBezTo>
                <a:cubicBezTo>
                  <a:pt x="2242159" y="601768"/>
                  <a:pt x="2255870" y="590325"/>
                  <a:pt x="2267211" y="576716"/>
                </a:cubicBezTo>
                <a:cubicBezTo>
                  <a:pt x="2299768" y="537647"/>
                  <a:pt x="2280869" y="543244"/>
                  <a:pt x="2317316" y="514086"/>
                </a:cubicBezTo>
                <a:cubicBezTo>
                  <a:pt x="2329072" y="504681"/>
                  <a:pt x="2343329" y="498671"/>
                  <a:pt x="2354894" y="489033"/>
                </a:cubicBezTo>
                <a:cubicBezTo>
                  <a:pt x="2451332" y="408666"/>
                  <a:pt x="2336758" y="488598"/>
                  <a:pt x="2430050" y="426403"/>
                </a:cubicBezTo>
                <a:cubicBezTo>
                  <a:pt x="2519570" y="292122"/>
                  <a:pt x="2380160" y="495916"/>
                  <a:pt x="2492680" y="351247"/>
                </a:cubicBezTo>
                <a:cubicBezTo>
                  <a:pt x="2511165" y="327481"/>
                  <a:pt x="2526083" y="301143"/>
                  <a:pt x="2542784" y="276091"/>
                </a:cubicBezTo>
                <a:cubicBezTo>
                  <a:pt x="2551135" y="263565"/>
                  <a:pt x="2553554" y="243274"/>
                  <a:pt x="2567836" y="238513"/>
                </a:cubicBezTo>
                <a:cubicBezTo>
                  <a:pt x="2580362" y="234338"/>
                  <a:pt x="2593604" y="231892"/>
                  <a:pt x="2605414" y="225987"/>
                </a:cubicBezTo>
                <a:cubicBezTo>
                  <a:pt x="2618879" y="219254"/>
                  <a:pt x="2628710" y="205696"/>
                  <a:pt x="2642992" y="200935"/>
                </a:cubicBezTo>
                <a:cubicBezTo>
                  <a:pt x="2667086" y="192904"/>
                  <a:pt x="2692947" y="191559"/>
                  <a:pt x="2718148" y="188409"/>
                </a:cubicBezTo>
                <a:cubicBezTo>
                  <a:pt x="2759786" y="183204"/>
                  <a:pt x="2801655" y="180058"/>
                  <a:pt x="2843409" y="175883"/>
                </a:cubicBezTo>
                <a:cubicBezTo>
                  <a:pt x="2860110" y="171708"/>
                  <a:pt x="2889338" y="180058"/>
                  <a:pt x="2893513" y="163357"/>
                </a:cubicBezTo>
                <a:cubicBezTo>
                  <a:pt x="2897809" y="146171"/>
                  <a:pt x="2870674" y="135605"/>
                  <a:pt x="2855935" y="125779"/>
                </a:cubicBezTo>
                <a:cubicBezTo>
                  <a:pt x="2844949" y="118455"/>
                  <a:pt x="2829899" y="119665"/>
                  <a:pt x="2818357" y="113253"/>
                </a:cubicBezTo>
                <a:cubicBezTo>
                  <a:pt x="2754617" y="77842"/>
                  <a:pt x="2756158" y="76107"/>
                  <a:pt x="2718148" y="38096"/>
                </a:cubicBezTo>
                <a:cubicBezTo>
                  <a:pt x="2713973" y="25570"/>
                  <a:pt x="2693812" y="6423"/>
                  <a:pt x="2705622" y="518"/>
                </a:cubicBezTo>
                <a:cubicBezTo>
                  <a:pt x="2717883" y="-5613"/>
                  <a:pt x="2760125" y="44527"/>
                  <a:pt x="2768253" y="50623"/>
                </a:cubicBezTo>
                <a:cubicBezTo>
                  <a:pt x="2792340" y="68688"/>
                  <a:pt x="2818357" y="84026"/>
                  <a:pt x="2843409" y="100727"/>
                </a:cubicBezTo>
                <a:lnTo>
                  <a:pt x="2880987" y="125779"/>
                </a:lnTo>
                <a:cubicBezTo>
                  <a:pt x="2889711" y="138865"/>
                  <a:pt x="2922022" y="180191"/>
                  <a:pt x="2918565" y="200935"/>
                </a:cubicBezTo>
                <a:cubicBezTo>
                  <a:pt x="2916090" y="215785"/>
                  <a:pt x="2904158" y="227868"/>
                  <a:pt x="2893513" y="238513"/>
                </a:cubicBezTo>
                <a:cubicBezTo>
                  <a:pt x="2882868" y="249158"/>
                  <a:pt x="2868461" y="255214"/>
                  <a:pt x="2855935" y="263565"/>
                </a:cubicBezTo>
                <a:cubicBezTo>
                  <a:pt x="2831979" y="335432"/>
                  <a:pt x="2860564" y="268350"/>
                  <a:pt x="2805831" y="338721"/>
                </a:cubicBezTo>
                <a:cubicBezTo>
                  <a:pt x="2787346" y="362487"/>
                  <a:pt x="2777018" y="392587"/>
                  <a:pt x="2755727" y="413877"/>
                </a:cubicBezTo>
                <a:cubicBezTo>
                  <a:pt x="2727722" y="441881"/>
                  <a:pt x="2730674" y="427119"/>
                  <a:pt x="2730674" y="451455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3317121" y="1766170"/>
            <a:ext cx="3058627" cy="1381103"/>
          </a:xfrm>
          <a:custGeom>
            <a:avLst/>
            <a:gdLst>
              <a:gd name="connsiteX0" fmla="*/ 14802 w 3058627"/>
              <a:gd name="connsiteY0" fmla="*/ 1265129 h 1381103"/>
              <a:gd name="connsiteX1" fmla="*/ 14802 w 3058627"/>
              <a:gd name="connsiteY1" fmla="*/ 1377863 h 1381103"/>
              <a:gd name="connsiteX2" fmla="*/ 64906 w 3058627"/>
              <a:gd name="connsiteY2" fmla="*/ 1365337 h 1381103"/>
              <a:gd name="connsiteX3" fmla="*/ 39854 w 3058627"/>
              <a:gd name="connsiteY3" fmla="*/ 1327759 h 1381103"/>
              <a:gd name="connsiteX4" fmla="*/ 14802 w 3058627"/>
              <a:gd name="connsiteY4" fmla="*/ 1365337 h 1381103"/>
              <a:gd name="connsiteX5" fmla="*/ 52380 w 3058627"/>
              <a:gd name="connsiteY5" fmla="*/ 1377863 h 1381103"/>
              <a:gd name="connsiteX6" fmla="*/ 127537 w 3058627"/>
              <a:gd name="connsiteY6" fmla="*/ 1340285 h 1381103"/>
              <a:gd name="connsiteX7" fmla="*/ 165115 w 3058627"/>
              <a:gd name="connsiteY7" fmla="*/ 1327759 h 1381103"/>
              <a:gd name="connsiteX8" fmla="*/ 202693 w 3058627"/>
              <a:gd name="connsiteY8" fmla="*/ 1302707 h 1381103"/>
              <a:gd name="connsiteX9" fmla="*/ 240271 w 3058627"/>
              <a:gd name="connsiteY9" fmla="*/ 1290181 h 1381103"/>
              <a:gd name="connsiteX10" fmla="*/ 315427 w 3058627"/>
              <a:gd name="connsiteY10" fmla="*/ 1240077 h 1381103"/>
              <a:gd name="connsiteX11" fmla="*/ 353005 w 3058627"/>
              <a:gd name="connsiteY11" fmla="*/ 1215025 h 1381103"/>
              <a:gd name="connsiteX12" fmla="*/ 378057 w 3058627"/>
              <a:gd name="connsiteY12" fmla="*/ 1189972 h 1381103"/>
              <a:gd name="connsiteX13" fmla="*/ 428161 w 3058627"/>
              <a:gd name="connsiteY13" fmla="*/ 1164920 h 1381103"/>
              <a:gd name="connsiteX14" fmla="*/ 465739 w 3058627"/>
              <a:gd name="connsiteY14" fmla="*/ 1127342 h 1381103"/>
              <a:gd name="connsiteX15" fmla="*/ 553421 w 3058627"/>
              <a:gd name="connsiteY15" fmla="*/ 1064712 h 1381103"/>
              <a:gd name="connsiteX16" fmla="*/ 591000 w 3058627"/>
              <a:gd name="connsiteY16" fmla="*/ 1052186 h 1381103"/>
              <a:gd name="connsiteX17" fmla="*/ 628578 w 3058627"/>
              <a:gd name="connsiteY17" fmla="*/ 1014608 h 1381103"/>
              <a:gd name="connsiteX18" fmla="*/ 753838 w 3058627"/>
              <a:gd name="connsiteY18" fmla="*/ 926926 h 1381103"/>
              <a:gd name="connsiteX19" fmla="*/ 828994 w 3058627"/>
              <a:gd name="connsiteY19" fmla="*/ 851770 h 1381103"/>
              <a:gd name="connsiteX20" fmla="*/ 904150 w 3058627"/>
              <a:gd name="connsiteY20" fmla="*/ 801666 h 1381103"/>
              <a:gd name="connsiteX21" fmla="*/ 941728 w 3058627"/>
              <a:gd name="connsiteY21" fmla="*/ 776614 h 1381103"/>
              <a:gd name="connsiteX22" fmla="*/ 1066989 w 3058627"/>
              <a:gd name="connsiteY22" fmla="*/ 663879 h 1381103"/>
              <a:gd name="connsiteX23" fmla="*/ 1129619 w 3058627"/>
              <a:gd name="connsiteY23" fmla="*/ 613775 h 1381103"/>
              <a:gd name="connsiteX24" fmla="*/ 1179723 w 3058627"/>
              <a:gd name="connsiteY24" fmla="*/ 588723 h 1381103"/>
              <a:gd name="connsiteX25" fmla="*/ 1267405 w 3058627"/>
              <a:gd name="connsiteY25" fmla="*/ 538619 h 1381103"/>
              <a:gd name="connsiteX26" fmla="*/ 1304983 w 3058627"/>
              <a:gd name="connsiteY26" fmla="*/ 501041 h 1381103"/>
              <a:gd name="connsiteX27" fmla="*/ 1342561 w 3058627"/>
              <a:gd name="connsiteY27" fmla="*/ 488515 h 1381103"/>
              <a:gd name="connsiteX28" fmla="*/ 1392665 w 3058627"/>
              <a:gd name="connsiteY28" fmla="*/ 463463 h 1381103"/>
              <a:gd name="connsiteX29" fmla="*/ 1467821 w 3058627"/>
              <a:gd name="connsiteY29" fmla="*/ 425885 h 1381103"/>
              <a:gd name="connsiteX30" fmla="*/ 1542978 w 3058627"/>
              <a:gd name="connsiteY30" fmla="*/ 388307 h 1381103"/>
              <a:gd name="connsiteX31" fmla="*/ 1618134 w 3058627"/>
              <a:gd name="connsiteY31" fmla="*/ 338203 h 1381103"/>
              <a:gd name="connsiteX32" fmla="*/ 1655712 w 3058627"/>
              <a:gd name="connsiteY32" fmla="*/ 313151 h 1381103"/>
              <a:gd name="connsiteX33" fmla="*/ 1730868 w 3058627"/>
              <a:gd name="connsiteY33" fmla="*/ 288098 h 1381103"/>
              <a:gd name="connsiteX34" fmla="*/ 1793498 w 3058627"/>
              <a:gd name="connsiteY34" fmla="*/ 263046 h 1381103"/>
              <a:gd name="connsiteX35" fmla="*/ 1831076 w 3058627"/>
              <a:gd name="connsiteY35" fmla="*/ 250520 h 1381103"/>
              <a:gd name="connsiteX36" fmla="*/ 1868654 w 3058627"/>
              <a:gd name="connsiteY36" fmla="*/ 225468 h 1381103"/>
              <a:gd name="connsiteX37" fmla="*/ 1943811 w 3058627"/>
              <a:gd name="connsiteY37" fmla="*/ 200416 h 1381103"/>
              <a:gd name="connsiteX38" fmla="*/ 1981389 w 3058627"/>
              <a:gd name="connsiteY38" fmla="*/ 187890 h 1381103"/>
              <a:gd name="connsiteX39" fmla="*/ 2018967 w 3058627"/>
              <a:gd name="connsiteY39" fmla="*/ 162838 h 1381103"/>
              <a:gd name="connsiteX40" fmla="*/ 2106649 w 3058627"/>
              <a:gd name="connsiteY40" fmla="*/ 137786 h 1381103"/>
              <a:gd name="connsiteX41" fmla="*/ 2307065 w 3058627"/>
              <a:gd name="connsiteY41" fmla="*/ 125260 h 1381103"/>
              <a:gd name="connsiteX42" fmla="*/ 2419800 w 3058627"/>
              <a:gd name="connsiteY42" fmla="*/ 112734 h 1381103"/>
              <a:gd name="connsiteX43" fmla="*/ 2469904 w 3058627"/>
              <a:gd name="connsiteY43" fmla="*/ 100208 h 1381103"/>
              <a:gd name="connsiteX44" fmla="*/ 3058627 w 3058627"/>
              <a:gd name="connsiteY44" fmla="*/ 100208 h 1381103"/>
              <a:gd name="connsiteX45" fmla="*/ 2983471 w 3058627"/>
              <a:gd name="connsiteY45" fmla="*/ 50104 h 1381103"/>
              <a:gd name="connsiteX46" fmla="*/ 2908315 w 3058627"/>
              <a:gd name="connsiteY46" fmla="*/ 25052 h 1381103"/>
              <a:gd name="connsiteX47" fmla="*/ 2870737 w 3058627"/>
              <a:gd name="connsiteY47" fmla="*/ 0 h 1381103"/>
              <a:gd name="connsiteX48" fmla="*/ 2908315 w 3058627"/>
              <a:gd name="connsiteY48" fmla="*/ 37578 h 1381103"/>
              <a:gd name="connsiteX49" fmla="*/ 2945893 w 3058627"/>
              <a:gd name="connsiteY49" fmla="*/ 50104 h 1381103"/>
              <a:gd name="connsiteX50" fmla="*/ 2983471 w 3058627"/>
              <a:gd name="connsiteY50" fmla="*/ 75156 h 1381103"/>
              <a:gd name="connsiteX51" fmla="*/ 3008523 w 3058627"/>
              <a:gd name="connsiteY51" fmla="*/ 112734 h 1381103"/>
              <a:gd name="connsiteX52" fmla="*/ 3046101 w 3058627"/>
              <a:gd name="connsiteY52" fmla="*/ 137786 h 1381103"/>
              <a:gd name="connsiteX53" fmla="*/ 2995997 w 3058627"/>
              <a:gd name="connsiteY53" fmla="*/ 200416 h 1381103"/>
              <a:gd name="connsiteX54" fmla="*/ 2958419 w 3058627"/>
              <a:gd name="connsiteY54" fmla="*/ 237994 h 1381103"/>
              <a:gd name="connsiteX55" fmla="*/ 2895789 w 3058627"/>
              <a:gd name="connsiteY55" fmla="*/ 275572 h 1381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3058627" h="1381103">
                <a:moveTo>
                  <a:pt x="14802" y="1265129"/>
                </a:moveTo>
                <a:cubicBezTo>
                  <a:pt x="8364" y="1290882"/>
                  <a:pt x="-15015" y="1354010"/>
                  <a:pt x="14802" y="1377863"/>
                </a:cubicBezTo>
                <a:cubicBezTo>
                  <a:pt x="28245" y="1388617"/>
                  <a:pt x="48205" y="1369512"/>
                  <a:pt x="64906" y="1365337"/>
                </a:cubicBezTo>
                <a:cubicBezTo>
                  <a:pt x="56555" y="1352811"/>
                  <a:pt x="54908" y="1327759"/>
                  <a:pt x="39854" y="1327759"/>
                </a:cubicBezTo>
                <a:cubicBezTo>
                  <a:pt x="24800" y="1327759"/>
                  <a:pt x="11151" y="1350732"/>
                  <a:pt x="14802" y="1365337"/>
                </a:cubicBezTo>
                <a:cubicBezTo>
                  <a:pt x="18004" y="1378146"/>
                  <a:pt x="39854" y="1373688"/>
                  <a:pt x="52380" y="1377863"/>
                </a:cubicBezTo>
                <a:cubicBezTo>
                  <a:pt x="146833" y="1346379"/>
                  <a:pt x="30408" y="1388849"/>
                  <a:pt x="127537" y="1340285"/>
                </a:cubicBezTo>
                <a:cubicBezTo>
                  <a:pt x="139347" y="1334380"/>
                  <a:pt x="153305" y="1333664"/>
                  <a:pt x="165115" y="1327759"/>
                </a:cubicBezTo>
                <a:cubicBezTo>
                  <a:pt x="178580" y="1321026"/>
                  <a:pt x="189228" y="1309440"/>
                  <a:pt x="202693" y="1302707"/>
                </a:cubicBezTo>
                <a:cubicBezTo>
                  <a:pt x="214503" y="1296802"/>
                  <a:pt x="228729" y="1296593"/>
                  <a:pt x="240271" y="1290181"/>
                </a:cubicBezTo>
                <a:cubicBezTo>
                  <a:pt x="266591" y="1275559"/>
                  <a:pt x="290375" y="1256778"/>
                  <a:pt x="315427" y="1240077"/>
                </a:cubicBezTo>
                <a:cubicBezTo>
                  <a:pt x="327953" y="1231726"/>
                  <a:pt x="342360" y="1225670"/>
                  <a:pt x="353005" y="1215025"/>
                </a:cubicBezTo>
                <a:cubicBezTo>
                  <a:pt x="361356" y="1206674"/>
                  <a:pt x="368231" y="1196523"/>
                  <a:pt x="378057" y="1189972"/>
                </a:cubicBezTo>
                <a:cubicBezTo>
                  <a:pt x="393593" y="1179614"/>
                  <a:pt x="412966" y="1175773"/>
                  <a:pt x="428161" y="1164920"/>
                </a:cubicBezTo>
                <a:cubicBezTo>
                  <a:pt x="442576" y="1154624"/>
                  <a:pt x="452289" y="1138870"/>
                  <a:pt x="465739" y="1127342"/>
                </a:cubicBezTo>
                <a:cubicBezTo>
                  <a:pt x="473682" y="1120534"/>
                  <a:pt x="537560" y="1072642"/>
                  <a:pt x="553421" y="1064712"/>
                </a:cubicBezTo>
                <a:cubicBezTo>
                  <a:pt x="565231" y="1058807"/>
                  <a:pt x="578474" y="1056361"/>
                  <a:pt x="591000" y="1052186"/>
                </a:cubicBezTo>
                <a:cubicBezTo>
                  <a:pt x="603526" y="1039660"/>
                  <a:pt x="614595" y="1025484"/>
                  <a:pt x="628578" y="1014608"/>
                </a:cubicBezTo>
                <a:cubicBezTo>
                  <a:pt x="673901" y="979356"/>
                  <a:pt x="712376" y="964241"/>
                  <a:pt x="753838" y="926926"/>
                </a:cubicBezTo>
                <a:cubicBezTo>
                  <a:pt x="780172" y="903225"/>
                  <a:pt x="799515" y="871422"/>
                  <a:pt x="828994" y="851770"/>
                </a:cubicBezTo>
                <a:lnTo>
                  <a:pt x="904150" y="801666"/>
                </a:lnTo>
                <a:cubicBezTo>
                  <a:pt x="916676" y="793315"/>
                  <a:pt x="931083" y="787259"/>
                  <a:pt x="941728" y="776614"/>
                </a:cubicBezTo>
                <a:cubicBezTo>
                  <a:pt x="1105924" y="612418"/>
                  <a:pt x="971029" y="735849"/>
                  <a:pt x="1066989" y="663879"/>
                </a:cubicBezTo>
                <a:cubicBezTo>
                  <a:pt x="1088377" y="647838"/>
                  <a:pt x="1107374" y="628605"/>
                  <a:pt x="1129619" y="613775"/>
                </a:cubicBezTo>
                <a:cubicBezTo>
                  <a:pt x="1145156" y="603417"/>
                  <a:pt x="1163889" y="598619"/>
                  <a:pt x="1179723" y="588723"/>
                </a:cubicBezTo>
                <a:cubicBezTo>
                  <a:pt x="1266390" y="534556"/>
                  <a:pt x="1193578" y="563228"/>
                  <a:pt x="1267405" y="538619"/>
                </a:cubicBezTo>
                <a:cubicBezTo>
                  <a:pt x="1279931" y="526093"/>
                  <a:pt x="1290244" y="510867"/>
                  <a:pt x="1304983" y="501041"/>
                </a:cubicBezTo>
                <a:cubicBezTo>
                  <a:pt x="1315969" y="493717"/>
                  <a:pt x="1330425" y="493716"/>
                  <a:pt x="1342561" y="488515"/>
                </a:cubicBezTo>
                <a:cubicBezTo>
                  <a:pt x="1359724" y="481159"/>
                  <a:pt x="1376453" y="472727"/>
                  <a:pt x="1392665" y="463463"/>
                </a:cubicBezTo>
                <a:cubicBezTo>
                  <a:pt x="1460655" y="424612"/>
                  <a:pt x="1398924" y="448851"/>
                  <a:pt x="1467821" y="425885"/>
                </a:cubicBezTo>
                <a:cubicBezTo>
                  <a:pt x="1526165" y="367544"/>
                  <a:pt x="1450634" y="434479"/>
                  <a:pt x="1542978" y="388307"/>
                </a:cubicBezTo>
                <a:cubicBezTo>
                  <a:pt x="1569908" y="374842"/>
                  <a:pt x="1593082" y="354904"/>
                  <a:pt x="1618134" y="338203"/>
                </a:cubicBezTo>
                <a:cubicBezTo>
                  <a:pt x="1630660" y="329852"/>
                  <a:pt x="1641430" y="317912"/>
                  <a:pt x="1655712" y="313151"/>
                </a:cubicBezTo>
                <a:cubicBezTo>
                  <a:pt x="1680764" y="304800"/>
                  <a:pt x="1706350" y="297905"/>
                  <a:pt x="1730868" y="288098"/>
                </a:cubicBezTo>
                <a:cubicBezTo>
                  <a:pt x="1751745" y="279747"/>
                  <a:pt x="1772445" y="270941"/>
                  <a:pt x="1793498" y="263046"/>
                </a:cubicBezTo>
                <a:cubicBezTo>
                  <a:pt x="1805861" y="258410"/>
                  <a:pt x="1819266" y="256425"/>
                  <a:pt x="1831076" y="250520"/>
                </a:cubicBezTo>
                <a:cubicBezTo>
                  <a:pt x="1844541" y="243787"/>
                  <a:pt x="1854897" y="231582"/>
                  <a:pt x="1868654" y="225468"/>
                </a:cubicBezTo>
                <a:cubicBezTo>
                  <a:pt x="1892785" y="214743"/>
                  <a:pt x="1918759" y="208767"/>
                  <a:pt x="1943811" y="200416"/>
                </a:cubicBezTo>
                <a:cubicBezTo>
                  <a:pt x="1956337" y="196241"/>
                  <a:pt x="1970403" y="195214"/>
                  <a:pt x="1981389" y="187890"/>
                </a:cubicBezTo>
                <a:cubicBezTo>
                  <a:pt x="1993915" y="179539"/>
                  <a:pt x="2005502" y="169571"/>
                  <a:pt x="2018967" y="162838"/>
                </a:cubicBezTo>
                <a:cubicBezTo>
                  <a:pt x="2032320" y="156162"/>
                  <a:pt x="2096616" y="138789"/>
                  <a:pt x="2106649" y="137786"/>
                </a:cubicBezTo>
                <a:cubicBezTo>
                  <a:pt x="2173252" y="131126"/>
                  <a:pt x="2240342" y="130598"/>
                  <a:pt x="2307065" y="125260"/>
                </a:cubicBezTo>
                <a:cubicBezTo>
                  <a:pt x="2344754" y="122245"/>
                  <a:pt x="2382222" y="116909"/>
                  <a:pt x="2419800" y="112734"/>
                </a:cubicBezTo>
                <a:cubicBezTo>
                  <a:pt x="2436501" y="108559"/>
                  <a:pt x="2452862" y="102643"/>
                  <a:pt x="2469904" y="100208"/>
                </a:cubicBezTo>
                <a:cubicBezTo>
                  <a:pt x="2678548" y="70402"/>
                  <a:pt x="2812476" y="93555"/>
                  <a:pt x="3058627" y="100208"/>
                </a:cubicBezTo>
                <a:cubicBezTo>
                  <a:pt x="3033575" y="83507"/>
                  <a:pt x="3012035" y="59625"/>
                  <a:pt x="2983471" y="50104"/>
                </a:cubicBezTo>
                <a:cubicBezTo>
                  <a:pt x="2958419" y="41753"/>
                  <a:pt x="2930287" y="39700"/>
                  <a:pt x="2908315" y="25052"/>
                </a:cubicBezTo>
                <a:lnTo>
                  <a:pt x="2870737" y="0"/>
                </a:lnTo>
                <a:cubicBezTo>
                  <a:pt x="2883263" y="12526"/>
                  <a:pt x="2893576" y="27752"/>
                  <a:pt x="2908315" y="37578"/>
                </a:cubicBezTo>
                <a:cubicBezTo>
                  <a:pt x="2919301" y="44902"/>
                  <a:pt x="2934083" y="44199"/>
                  <a:pt x="2945893" y="50104"/>
                </a:cubicBezTo>
                <a:cubicBezTo>
                  <a:pt x="2959358" y="56837"/>
                  <a:pt x="2970945" y="66805"/>
                  <a:pt x="2983471" y="75156"/>
                </a:cubicBezTo>
                <a:cubicBezTo>
                  <a:pt x="2991822" y="87682"/>
                  <a:pt x="2997878" y="102089"/>
                  <a:pt x="3008523" y="112734"/>
                </a:cubicBezTo>
                <a:cubicBezTo>
                  <a:pt x="3019168" y="123379"/>
                  <a:pt x="3040510" y="123808"/>
                  <a:pt x="3046101" y="137786"/>
                </a:cubicBezTo>
                <a:cubicBezTo>
                  <a:pt x="3059467" y="171201"/>
                  <a:pt x="3009612" y="189070"/>
                  <a:pt x="2995997" y="200416"/>
                </a:cubicBezTo>
                <a:cubicBezTo>
                  <a:pt x="2982388" y="211757"/>
                  <a:pt x="2972028" y="226653"/>
                  <a:pt x="2958419" y="237994"/>
                </a:cubicBezTo>
                <a:cubicBezTo>
                  <a:pt x="2935746" y="256888"/>
                  <a:pt x="2920245" y="263344"/>
                  <a:pt x="2895789" y="275572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A822F0-A341-4748-96D3-9E0C048894C8}"/>
              </a:ext>
            </a:extLst>
          </p:cNvPr>
          <p:cNvSpPr txBox="1"/>
          <p:nvPr/>
        </p:nvSpPr>
        <p:spPr>
          <a:xfrm>
            <a:off x="6490253" y="778702"/>
            <a:ext cx="1687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Object Memory</a:t>
            </a:r>
          </a:p>
        </p:txBody>
      </p:sp>
    </p:spTree>
    <p:extLst>
      <p:ext uri="{BB962C8B-B14F-4D97-AF65-F5344CB8AC3E}">
        <p14:creationId xmlns:p14="http://schemas.microsoft.com/office/powerpoint/2010/main" val="13172960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Memory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0833" y="851769"/>
            <a:ext cx="4146115" cy="5874707"/>
          </a:xfrm>
          <a:prstGeom prst="roundRect">
            <a:avLst>
              <a:gd name="adj" fmla="val 4902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38620" y="951978"/>
            <a:ext cx="191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Instance Variables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0811" y="1693102"/>
            <a:ext cx="82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canvas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578032" y="1102290"/>
            <a:ext cx="4006494" cy="3181612"/>
            <a:chOff x="1580116" y="1152394"/>
            <a:chExt cx="2077483" cy="207748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80116" y="1152394"/>
              <a:ext cx="2077483" cy="2077483"/>
            </a:xfrm>
            <a:prstGeom prst="rect">
              <a:avLst/>
            </a:prstGeom>
          </p:spPr>
        </p:pic>
        <p:sp>
          <p:nvSpPr>
            <p:cNvPr id="7" name="Freeform 6"/>
            <p:cNvSpPr/>
            <p:nvPr/>
          </p:nvSpPr>
          <p:spPr>
            <a:xfrm>
              <a:off x="1821461" y="1728592"/>
              <a:ext cx="520906" cy="425885"/>
            </a:xfrm>
            <a:custGeom>
              <a:avLst/>
              <a:gdLst>
                <a:gd name="connsiteX0" fmla="*/ 307964 w 520906"/>
                <a:gd name="connsiteY0" fmla="*/ 0 h 425885"/>
                <a:gd name="connsiteX1" fmla="*/ 257860 w 520906"/>
                <a:gd name="connsiteY1" fmla="*/ 12526 h 425885"/>
                <a:gd name="connsiteX2" fmla="*/ 82495 w 520906"/>
                <a:gd name="connsiteY2" fmla="*/ 37578 h 425885"/>
                <a:gd name="connsiteX3" fmla="*/ 44917 w 520906"/>
                <a:gd name="connsiteY3" fmla="*/ 62630 h 425885"/>
                <a:gd name="connsiteX4" fmla="*/ 19865 w 520906"/>
                <a:gd name="connsiteY4" fmla="*/ 100208 h 425885"/>
                <a:gd name="connsiteX5" fmla="*/ 19865 w 520906"/>
                <a:gd name="connsiteY5" fmla="*/ 413359 h 425885"/>
                <a:gd name="connsiteX6" fmla="*/ 57443 w 520906"/>
                <a:gd name="connsiteY6" fmla="*/ 425885 h 425885"/>
                <a:gd name="connsiteX7" fmla="*/ 270386 w 520906"/>
                <a:gd name="connsiteY7" fmla="*/ 400833 h 425885"/>
                <a:gd name="connsiteX8" fmla="*/ 307964 w 520906"/>
                <a:gd name="connsiteY8" fmla="*/ 375781 h 425885"/>
                <a:gd name="connsiteX9" fmla="*/ 383120 w 520906"/>
                <a:gd name="connsiteY9" fmla="*/ 350729 h 425885"/>
                <a:gd name="connsiteX10" fmla="*/ 420698 w 520906"/>
                <a:gd name="connsiteY10" fmla="*/ 338203 h 425885"/>
                <a:gd name="connsiteX11" fmla="*/ 495854 w 520906"/>
                <a:gd name="connsiteY11" fmla="*/ 237994 h 425885"/>
                <a:gd name="connsiteX12" fmla="*/ 520906 w 520906"/>
                <a:gd name="connsiteY12" fmla="*/ 162838 h 425885"/>
                <a:gd name="connsiteX13" fmla="*/ 508380 w 520906"/>
                <a:gd name="connsiteY13" fmla="*/ 75156 h 425885"/>
                <a:gd name="connsiteX14" fmla="*/ 483328 w 520906"/>
                <a:gd name="connsiteY14" fmla="*/ 37578 h 425885"/>
                <a:gd name="connsiteX15" fmla="*/ 445750 w 520906"/>
                <a:gd name="connsiteY15" fmla="*/ 25052 h 425885"/>
                <a:gd name="connsiteX16" fmla="*/ 345542 w 520906"/>
                <a:gd name="connsiteY16" fmla="*/ 12526 h 425885"/>
                <a:gd name="connsiteX17" fmla="*/ 307964 w 520906"/>
                <a:gd name="connsiteY17" fmla="*/ 0 h 42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0906" h="425885">
                  <a:moveTo>
                    <a:pt x="307964" y="0"/>
                  </a:moveTo>
                  <a:cubicBezTo>
                    <a:pt x="293350" y="0"/>
                    <a:pt x="274924" y="10251"/>
                    <a:pt x="257860" y="12526"/>
                  </a:cubicBezTo>
                  <a:cubicBezTo>
                    <a:pt x="218585" y="17763"/>
                    <a:pt x="131857" y="12897"/>
                    <a:pt x="82495" y="37578"/>
                  </a:cubicBezTo>
                  <a:cubicBezTo>
                    <a:pt x="69030" y="44311"/>
                    <a:pt x="57443" y="54279"/>
                    <a:pt x="44917" y="62630"/>
                  </a:cubicBezTo>
                  <a:cubicBezTo>
                    <a:pt x="36566" y="75156"/>
                    <a:pt x="26598" y="86743"/>
                    <a:pt x="19865" y="100208"/>
                  </a:cubicBezTo>
                  <a:cubicBezTo>
                    <a:pt x="-23155" y="186249"/>
                    <a:pt x="16604" y="394607"/>
                    <a:pt x="19865" y="413359"/>
                  </a:cubicBezTo>
                  <a:cubicBezTo>
                    <a:pt x="22127" y="426367"/>
                    <a:pt x="44917" y="421710"/>
                    <a:pt x="57443" y="425885"/>
                  </a:cubicBezTo>
                  <a:cubicBezTo>
                    <a:pt x="85149" y="423906"/>
                    <a:pt x="213447" y="429302"/>
                    <a:pt x="270386" y="400833"/>
                  </a:cubicBezTo>
                  <a:cubicBezTo>
                    <a:pt x="283851" y="394101"/>
                    <a:pt x="294207" y="381895"/>
                    <a:pt x="307964" y="375781"/>
                  </a:cubicBezTo>
                  <a:cubicBezTo>
                    <a:pt x="332095" y="365056"/>
                    <a:pt x="358068" y="359080"/>
                    <a:pt x="383120" y="350729"/>
                  </a:cubicBezTo>
                  <a:lnTo>
                    <a:pt x="420698" y="338203"/>
                  </a:lnTo>
                  <a:cubicBezTo>
                    <a:pt x="450373" y="308527"/>
                    <a:pt x="481691" y="280483"/>
                    <a:pt x="495854" y="237994"/>
                  </a:cubicBezTo>
                  <a:lnTo>
                    <a:pt x="520906" y="162838"/>
                  </a:lnTo>
                  <a:cubicBezTo>
                    <a:pt x="516731" y="133611"/>
                    <a:pt x="516864" y="103435"/>
                    <a:pt x="508380" y="75156"/>
                  </a:cubicBezTo>
                  <a:cubicBezTo>
                    <a:pt x="504054" y="60737"/>
                    <a:pt x="495083" y="46982"/>
                    <a:pt x="483328" y="37578"/>
                  </a:cubicBezTo>
                  <a:cubicBezTo>
                    <a:pt x="473018" y="29330"/>
                    <a:pt x="458741" y="27414"/>
                    <a:pt x="445750" y="25052"/>
                  </a:cubicBezTo>
                  <a:cubicBezTo>
                    <a:pt x="412630" y="19030"/>
                    <a:pt x="378403" y="19828"/>
                    <a:pt x="345542" y="12526"/>
                  </a:cubicBezTo>
                  <a:cubicBezTo>
                    <a:pt x="339778" y="11245"/>
                    <a:pt x="322578" y="0"/>
                    <a:pt x="30796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2292263" y="2118987"/>
              <a:ext cx="665967" cy="425885"/>
            </a:xfrm>
            <a:custGeom>
              <a:avLst/>
              <a:gdLst>
                <a:gd name="connsiteX0" fmla="*/ 307964 w 520906"/>
                <a:gd name="connsiteY0" fmla="*/ 0 h 425885"/>
                <a:gd name="connsiteX1" fmla="*/ 257860 w 520906"/>
                <a:gd name="connsiteY1" fmla="*/ 12526 h 425885"/>
                <a:gd name="connsiteX2" fmla="*/ 82495 w 520906"/>
                <a:gd name="connsiteY2" fmla="*/ 37578 h 425885"/>
                <a:gd name="connsiteX3" fmla="*/ 44917 w 520906"/>
                <a:gd name="connsiteY3" fmla="*/ 62630 h 425885"/>
                <a:gd name="connsiteX4" fmla="*/ 19865 w 520906"/>
                <a:gd name="connsiteY4" fmla="*/ 100208 h 425885"/>
                <a:gd name="connsiteX5" fmla="*/ 19865 w 520906"/>
                <a:gd name="connsiteY5" fmla="*/ 413359 h 425885"/>
                <a:gd name="connsiteX6" fmla="*/ 57443 w 520906"/>
                <a:gd name="connsiteY6" fmla="*/ 425885 h 425885"/>
                <a:gd name="connsiteX7" fmla="*/ 270386 w 520906"/>
                <a:gd name="connsiteY7" fmla="*/ 400833 h 425885"/>
                <a:gd name="connsiteX8" fmla="*/ 307964 w 520906"/>
                <a:gd name="connsiteY8" fmla="*/ 375781 h 425885"/>
                <a:gd name="connsiteX9" fmla="*/ 383120 w 520906"/>
                <a:gd name="connsiteY9" fmla="*/ 350729 h 425885"/>
                <a:gd name="connsiteX10" fmla="*/ 420698 w 520906"/>
                <a:gd name="connsiteY10" fmla="*/ 338203 h 425885"/>
                <a:gd name="connsiteX11" fmla="*/ 495854 w 520906"/>
                <a:gd name="connsiteY11" fmla="*/ 237994 h 425885"/>
                <a:gd name="connsiteX12" fmla="*/ 520906 w 520906"/>
                <a:gd name="connsiteY12" fmla="*/ 162838 h 425885"/>
                <a:gd name="connsiteX13" fmla="*/ 508380 w 520906"/>
                <a:gd name="connsiteY13" fmla="*/ 75156 h 425885"/>
                <a:gd name="connsiteX14" fmla="*/ 483328 w 520906"/>
                <a:gd name="connsiteY14" fmla="*/ 37578 h 425885"/>
                <a:gd name="connsiteX15" fmla="*/ 445750 w 520906"/>
                <a:gd name="connsiteY15" fmla="*/ 25052 h 425885"/>
                <a:gd name="connsiteX16" fmla="*/ 345542 w 520906"/>
                <a:gd name="connsiteY16" fmla="*/ 12526 h 425885"/>
                <a:gd name="connsiteX17" fmla="*/ 307964 w 520906"/>
                <a:gd name="connsiteY17" fmla="*/ 0 h 42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0906" h="425885">
                  <a:moveTo>
                    <a:pt x="307964" y="0"/>
                  </a:moveTo>
                  <a:cubicBezTo>
                    <a:pt x="293350" y="0"/>
                    <a:pt x="274924" y="10251"/>
                    <a:pt x="257860" y="12526"/>
                  </a:cubicBezTo>
                  <a:cubicBezTo>
                    <a:pt x="218585" y="17763"/>
                    <a:pt x="131857" y="12897"/>
                    <a:pt x="82495" y="37578"/>
                  </a:cubicBezTo>
                  <a:cubicBezTo>
                    <a:pt x="69030" y="44311"/>
                    <a:pt x="57443" y="54279"/>
                    <a:pt x="44917" y="62630"/>
                  </a:cubicBezTo>
                  <a:cubicBezTo>
                    <a:pt x="36566" y="75156"/>
                    <a:pt x="26598" y="86743"/>
                    <a:pt x="19865" y="100208"/>
                  </a:cubicBezTo>
                  <a:cubicBezTo>
                    <a:pt x="-23155" y="186249"/>
                    <a:pt x="16604" y="394607"/>
                    <a:pt x="19865" y="413359"/>
                  </a:cubicBezTo>
                  <a:cubicBezTo>
                    <a:pt x="22127" y="426367"/>
                    <a:pt x="44917" y="421710"/>
                    <a:pt x="57443" y="425885"/>
                  </a:cubicBezTo>
                  <a:cubicBezTo>
                    <a:pt x="85149" y="423906"/>
                    <a:pt x="213447" y="429302"/>
                    <a:pt x="270386" y="400833"/>
                  </a:cubicBezTo>
                  <a:cubicBezTo>
                    <a:pt x="283851" y="394101"/>
                    <a:pt x="294207" y="381895"/>
                    <a:pt x="307964" y="375781"/>
                  </a:cubicBezTo>
                  <a:cubicBezTo>
                    <a:pt x="332095" y="365056"/>
                    <a:pt x="358068" y="359080"/>
                    <a:pt x="383120" y="350729"/>
                  </a:cubicBezTo>
                  <a:lnTo>
                    <a:pt x="420698" y="338203"/>
                  </a:lnTo>
                  <a:cubicBezTo>
                    <a:pt x="450373" y="308527"/>
                    <a:pt x="481691" y="280483"/>
                    <a:pt x="495854" y="237994"/>
                  </a:cubicBezTo>
                  <a:lnTo>
                    <a:pt x="520906" y="162838"/>
                  </a:lnTo>
                  <a:cubicBezTo>
                    <a:pt x="516731" y="133611"/>
                    <a:pt x="516864" y="103435"/>
                    <a:pt x="508380" y="75156"/>
                  </a:cubicBezTo>
                  <a:cubicBezTo>
                    <a:pt x="504054" y="60737"/>
                    <a:pt x="495083" y="46982"/>
                    <a:pt x="483328" y="37578"/>
                  </a:cubicBezTo>
                  <a:cubicBezTo>
                    <a:pt x="473018" y="29330"/>
                    <a:pt x="458741" y="27414"/>
                    <a:pt x="445750" y="25052"/>
                  </a:cubicBezTo>
                  <a:cubicBezTo>
                    <a:pt x="412630" y="19030"/>
                    <a:pt x="378403" y="19828"/>
                    <a:pt x="345542" y="12526"/>
                  </a:cubicBezTo>
                  <a:cubicBezTo>
                    <a:pt x="339778" y="11245"/>
                    <a:pt x="322578" y="0"/>
                    <a:pt x="30796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ounded Rectangle 9"/>
          <p:cNvSpPr/>
          <p:nvPr/>
        </p:nvSpPr>
        <p:spPr>
          <a:xfrm>
            <a:off x="638827" y="4033380"/>
            <a:ext cx="3557392" cy="2116899"/>
          </a:xfrm>
          <a:prstGeom prst="roundRect">
            <a:avLst>
              <a:gd name="adj" fmla="val 9284"/>
            </a:avLst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91229" y="4110625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run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51770" y="5035463"/>
            <a:ext cx="264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265129" y="4947781"/>
            <a:ext cx="2379946" cy="6388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0027FF"/>
                </a:solidFill>
              </a:rPr>
              <a:t>12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501009" y="1665962"/>
            <a:ext cx="1741118" cy="1741118"/>
          </a:xfrm>
          <a:prstGeom prst="rect">
            <a:avLst/>
          </a:prstGeom>
          <a:solidFill>
            <a:srgbClr val="FF4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181002" y="1290274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 dirty="0">
                <a:solidFill>
                  <a:srgbClr val="0027FF"/>
                </a:solidFill>
              </a:rPr>
              <a:t>12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435723" y="2995901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>
                <a:solidFill>
                  <a:srgbClr val="0027FF"/>
                </a:solidFill>
              </a:rPr>
              <a:t>12</a:t>
            </a:r>
            <a:endParaRPr lang="en-US" u="sng" dirty="0">
              <a:solidFill>
                <a:srgbClr val="0027FF"/>
              </a:solidFill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3419605" y="2167003"/>
            <a:ext cx="2918822" cy="3020026"/>
          </a:xfrm>
          <a:custGeom>
            <a:avLst/>
            <a:gdLst>
              <a:gd name="connsiteX0" fmla="*/ 37579 w 2918822"/>
              <a:gd name="connsiteY0" fmla="*/ 3520332 h 3634320"/>
              <a:gd name="connsiteX1" fmla="*/ 0 w 2918822"/>
              <a:gd name="connsiteY1" fmla="*/ 3608014 h 3634320"/>
              <a:gd name="connsiteX2" fmla="*/ 75157 w 2918822"/>
              <a:gd name="connsiteY2" fmla="*/ 3620540 h 3634320"/>
              <a:gd name="connsiteX3" fmla="*/ 25053 w 2918822"/>
              <a:gd name="connsiteY3" fmla="*/ 3545384 h 3634320"/>
              <a:gd name="connsiteX4" fmla="*/ 12527 w 2918822"/>
              <a:gd name="connsiteY4" fmla="*/ 3582962 h 3634320"/>
              <a:gd name="connsiteX5" fmla="*/ 263047 w 2918822"/>
              <a:gd name="connsiteY5" fmla="*/ 3595488 h 3634320"/>
              <a:gd name="connsiteX6" fmla="*/ 313151 w 2918822"/>
              <a:gd name="connsiteY6" fmla="*/ 3582962 h 3634320"/>
              <a:gd name="connsiteX7" fmla="*/ 488516 w 2918822"/>
              <a:gd name="connsiteY7" fmla="*/ 3482754 h 3634320"/>
              <a:gd name="connsiteX8" fmla="*/ 576198 w 2918822"/>
              <a:gd name="connsiteY8" fmla="*/ 3432650 h 3634320"/>
              <a:gd name="connsiteX9" fmla="*/ 626302 w 2918822"/>
              <a:gd name="connsiteY9" fmla="*/ 3395072 h 3634320"/>
              <a:gd name="connsiteX10" fmla="*/ 676406 w 2918822"/>
              <a:gd name="connsiteY10" fmla="*/ 3370020 h 3634320"/>
              <a:gd name="connsiteX11" fmla="*/ 776614 w 2918822"/>
              <a:gd name="connsiteY11" fmla="*/ 3294864 h 3634320"/>
              <a:gd name="connsiteX12" fmla="*/ 851770 w 2918822"/>
              <a:gd name="connsiteY12" fmla="*/ 3244759 h 3634320"/>
              <a:gd name="connsiteX13" fmla="*/ 926927 w 2918822"/>
              <a:gd name="connsiteY13" fmla="*/ 3182129 h 3634320"/>
              <a:gd name="connsiteX14" fmla="*/ 989557 w 2918822"/>
              <a:gd name="connsiteY14" fmla="*/ 3119499 h 3634320"/>
              <a:gd name="connsiteX15" fmla="*/ 1014609 w 2918822"/>
              <a:gd name="connsiteY15" fmla="*/ 3081921 h 3634320"/>
              <a:gd name="connsiteX16" fmla="*/ 1064713 w 2918822"/>
              <a:gd name="connsiteY16" fmla="*/ 3019291 h 3634320"/>
              <a:gd name="connsiteX17" fmla="*/ 1089765 w 2918822"/>
              <a:gd name="connsiteY17" fmla="*/ 2981713 h 3634320"/>
              <a:gd name="connsiteX18" fmla="*/ 1189973 w 2918822"/>
              <a:gd name="connsiteY18" fmla="*/ 2881505 h 3634320"/>
              <a:gd name="connsiteX19" fmla="*/ 1265129 w 2918822"/>
              <a:gd name="connsiteY19" fmla="*/ 2793823 h 3634320"/>
              <a:gd name="connsiteX20" fmla="*/ 1302707 w 2918822"/>
              <a:gd name="connsiteY20" fmla="*/ 2706140 h 3634320"/>
              <a:gd name="connsiteX21" fmla="*/ 1352811 w 2918822"/>
              <a:gd name="connsiteY21" fmla="*/ 2630984 h 3634320"/>
              <a:gd name="connsiteX22" fmla="*/ 1365337 w 2918822"/>
              <a:gd name="connsiteY22" fmla="*/ 2593406 h 3634320"/>
              <a:gd name="connsiteX23" fmla="*/ 1415442 w 2918822"/>
              <a:gd name="connsiteY23" fmla="*/ 2518250 h 3634320"/>
              <a:gd name="connsiteX24" fmla="*/ 1427968 w 2918822"/>
              <a:gd name="connsiteY24" fmla="*/ 2480672 h 3634320"/>
              <a:gd name="connsiteX25" fmla="*/ 1478072 w 2918822"/>
              <a:gd name="connsiteY25" fmla="*/ 2405516 h 3634320"/>
              <a:gd name="connsiteX26" fmla="*/ 1503124 w 2918822"/>
              <a:gd name="connsiteY26" fmla="*/ 2317833 h 3634320"/>
              <a:gd name="connsiteX27" fmla="*/ 1528176 w 2918822"/>
              <a:gd name="connsiteY27" fmla="*/ 2280255 h 3634320"/>
              <a:gd name="connsiteX28" fmla="*/ 1553228 w 2918822"/>
              <a:gd name="connsiteY28" fmla="*/ 2205099 h 3634320"/>
              <a:gd name="connsiteX29" fmla="*/ 1578280 w 2918822"/>
              <a:gd name="connsiteY29" fmla="*/ 2167521 h 3634320"/>
              <a:gd name="connsiteX30" fmla="*/ 1603332 w 2918822"/>
              <a:gd name="connsiteY30" fmla="*/ 2092365 h 3634320"/>
              <a:gd name="connsiteX31" fmla="*/ 1628384 w 2918822"/>
              <a:gd name="connsiteY31" fmla="*/ 2054787 h 3634320"/>
              <a:gd name="connsiteX32" fmla="*/ 1640910 w 2918822"/>
              <a:gd name="connsiteY32" fmla="*/ 2017209 h 3634320"/>
              <a:gd name="connsiteX33" fmla="*/ 1691014 w 2918822"/>
              <a:gd name="connsiteY33" fmla="*/ 1942053 h 3634320"/>
              <a:gd name="connsiteX34" fmla="*/ 1741118 w 2918822"/>
              <a:gd name="connsiteY34" fmla="*/ 1829318 h 3634320"/>
              <a:gd name="connsiteX35" fmla="*/ 1753644 w 2918822"/>
              <a:gd name="connsiteY35" fmla="*/ 1779214 h 3634320"/>
              <a:gd name="connsiteX36" fmla="*/ 1791222 w 2918822"/>
              <a:gd name="connsiteY36" fmla="*/ 1666480 h 3634320"/>
              <a:gd name="connsiteX37" fmla="*/ 1841327 w 2918822"/>
              <a:gd name="connsiteY37" fmla="*/ 1516168 h 3634320"/>
              <a:gd name="connsiteX38" fmla="*/ 1878905 w 2918822"/>
              <a:gd name="connsiteY38" fmla="*/ 1403433 h 3634320"/>
              <a:gd name="connsiteX39" fmla="*/ 1891431 w 2918822"/>
              <a:gd name="connsiteY39" fmla="*/ 1365855 h 3634320"/>
              <a:gd name="connsiteX40" fmla="*/ 1916483 w 2918822"/>
              <a:gd name="connsiteY40" fmla="*/ 1328277 h 3634320"/>
              <a:gd name="connsiteX41" fmla="*/ 1954061 w 2918822"/>
              <a:gd name="connsiteY41" fmla="*/ 1152913 h 3634320"/>
              <a:gd name="connsiteX42" fmla="*/ 1979113 w 2918822"/>
              <a:gd name="connsiteY42" fmla="*/ 1077757 h 3634320"/>
              <a:gd name="connsiteX43" fmla="*/ 2004165 w 2918822"/>
              <a:gd name="connsiteY43" fmla="*/ 1002601 h 3634320"/>
              <a:gd name="connsiteX44" fmla="*/ 2016691 w 2918822"/>
              <a:gd name="connsiteY44" fmla="*/ 965023 h 3634320"/>
              <a:gd name="connsiteX45" fmla="*/ 2066795 w 2918822"/>
              <a:gd name="connsiteY45" fmla="*/ 877340 h 3634320"/>
              <a:gd name="connsiteX46" fmla="*/ 2091847 w 2918822"/>
              <a:gd name="connsiteY46" fmla="*/ 839762 h 3634320"/>
              <a:gd name="connsiteX47" fmla="*/ 2104373 w 2918822"/>
              <a:gd name="connsiteY47" fmla="*/ 802184 h 3634320"/>
              <a:gd name="connsiteX48" fmla="*/ 2154477 w 2918822"/>
              <a:gd name="connsiteY48" fmla="*/ 727028 h 3634320"/>
              <a:gd name="connsiteX49" fmla="*/ 2179529 w 2918822"/>
              <a:gd name="connsiteY49" fmla="*/ 689450 h 3634320"/>
              <a:gd name="connsiteX50" fmla="*/ 2204581 w 2918822"/>
              <a:gd name="connsiteY50" fmla="*/ 651872 h 3634320"/>
              <a:gd name="connsiteX51" fmla="*/ 2229633 w 2918822"/>
              <a:gd name="connsiteY51" fmla="*/ 614294 h 3634320"/>
              <a:gd name="connsiteX52" fmla="*/ 2267211 w 2918822"/>
              <a:gd name="connsiteY52" fmla="*/ 576716 h 3634320"/>
              <a:gd name="connsiteX53" fmla="*/ 2317316 w 2918822"/>
              <a:gd name="connsiteY53" fmla="*/ 514086 h 3634320"/>
              <a:gd name="connsiteX54" fmla="*/ 2354894 w 2918822"/>
              <a:gd name="connsiteY54" fmla="*/ 489033 h 3634320"/>
              <a:gd name="connsiteX55" fmla="*/ 2430050 w 2918822"/>
              <a:gd name="connsiteY55" fmla="*/ 426403 h 3634320"/>
              <a:gd name="connsiteX56" fmla="*/ 2492680 w 2918822"/>
              <a:gd name="connsiteY56" fmla="*/ 351247 h 3634320"/>
              <a:gd name="connsiteX57" fmla="*/ 2542784 w 2918822"/>
              <a:gd name="connsiteY57" fmla="*/ 276091 h 3634320"/>
              <a:gd name="connsiteX58" fmla="*/ 2567836 w 2918822"/>
              <a:gd name="connsiteY58" fmla="*/ 238513 h 3634320"/>
              <a:gd name="connsiteX59" fmla="*/ 2605414 w 2918822"/>
              <a:gd name="connsiteY59" fmla="*/ 225987 h 3634320"/>
              <a:gd name="connsiteX60" fmla="*/ 2642992 w 2918822"/>
              <a:gd name="connsiteY60" fmla="*/ 200935 h 3634320"/>
              <a:gd name="connsiteX61" fmla="*/ 2718148 w 2918822"/>
              <a:gd name="connsiteY61" fmla="*/ 188409 h 3634320"/>
              <a:gd name="connsiteX62" fmla="*/ 2843409 w 2918822"/>
              <a:gd name="connsiteY62" fmla="*/ 175883 h 3634320"/>
              <a:gd name="connsiteX63" fmla="*/ 2893513 w 2918822"/>
              <a:gd name="connsiteY63" fmla="*/ 163357 h 3634320"/>
              <a:gd name="connsiteX64" fmla="*/ 2855935 w 2918822"/>
              <a:gd name="connsiteY64" fmla="*/ 125779 h 3634320"/>
              <a:gd name="connsiteX65" fmla="*/ 2818357 w 2918822"/>
              <a:gd name="connsiteY65" fmla="*/ 113253 h 3634320"/>
              <a:gd name="connsiteX66" fmla="*/ 2718148 w 2918822"/>
              <a:gd name="connsiteY66" fmla="*/ 38096 h 3634320"/>
              <a:gd name="connsiteX67" fmla="*/ 2705622 w 2918822"/>
              <a:gd name="connsiteY67" fmla="*/ 518 h 3634320"/>
              <a:gd name="connsiteX68" fmla="*/ 2768253 w 2918822"/>
              <a:gd name="connsiteY68" fmla="*/ 50623 h 3634320"/>
              <a:gd name="connsiteX69" fmla="*/ 2843409 w 2918822"/>
              <a:gd name="connsiteY69" fmla="*/ 100727 h 3634320"/>
              <a:gd name="connsiteX70" fmla="*/ 2880987 w 2918822"/>
              <a:gd name="connsiteY70" fmla="*/ 125779 h 3634320"/>
              <a:gd name="connsiteX71" fmla="*/ 2918565 w 2918822"/>
              <a:gd name="connsiteY71" fmla="*/ 200935 h 3634320"/>
              <a:gd name="connsiteX72" fmla="*/ 2893513 w 2918822"/>
              <a:gd name="connsiteY72" fmla="*/ 238513 h 3634320"/>
              <a:gd name="connsiteX73" fmla="*/ 2855935 w 2918822"/>
              <a:gd name="connsiteY73" fmla="*/ 263565 h 3634320"/>
              <a:gd name="connsiteX74" fmla="*/ 2805831 w 2918822"/>
              <a:gd name="connsiteY74" fmla="*/ 338721 h 3634320"/>
              <a:gd name="connsiteX75" fmla="*/ 2755727 w 2918822"/>
              <a:gd name="connsiteY75" fmla="*/ 413877 h 3634320"/>
              <a:gd name="connsiteX76" fmla="*/ 2730674 w 2918822"/>
              <a:gd name="connsiteY76" fmla="*/ 451455 h 363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2918822" h="3634320">
                <a:moveTo>
                  <a:pt x="37579" y="3520332"/>
                </a:moveTo>
                <a:cubicBezTo>
                  <a:pt x="25053" y="3549559"/>
                  <a:pt x="0" y="3576215"/>
                  <a:pt x="0" y="3608014"/>
                </a:cubicBezTo>
                <a:cubicBezTo>
                  <a:pt x="0" y="3656578"/>
                  <a:pt x="65891" y="3623629"/>
                  <a:pt x="75157" y="3620540"/>
                </a:cubicBezTo>
                <a:cubicBezTo>
                  <a:pt x="74157" y="3615539"/>
                  <a:pt x="74075" y="3520873"/>
                  <a:pt x="25053" y="3545384"/>
                </a:cubicBezTo>
                <a:cubicBezTo>
                  <a:pt x="13243" y="3551289"/>
                  <a:pt x="16702" y="3570436"/>
                  <a:pt x="12527" y="3582962"/>
                </a:cubicBezTo>
                <a:cubicBezTo>
                  <a:pt x="106960" y="3645917"/>
                  <a:pt x="45972" y="3616162"/>
                  <a:pt x="263047" y="3595488"/>
                </a:cubicBezTo>
                <a:cubicBezTo>
                  <a:pt x="280185" y="3593856"/>
                  <a:pt x="297260" y="3589583"/>
                  <a:pt x="313151" y="3582962"/>
                </a:cubicBezTo>
                <a:cubicBezTo>
                  <a:pt x="576660" y="3473167"/>
                  <a:pt x="272340" y="3590842"/>
                  <a:pt x="488516" y="3482754"/>
                </a:cubicBezTo>
                <a:cubicBezTo>
                  <a:pt x="537445" y="3458290"/>
                  <a:pt x="534887" y="3462158"/>
                  <a:pt x="576198" y="3432650"/>
                </a:cubicBezTo>
                <a:cubicBezTo>
                  <a:pt x="593186" y="3420516"/>
                  <a:pt x="608599" y="3406137"/>
                  <a:pt x="626302" y="3395072"/>
                </a:cubicBezTo>
                <a:cubicBezTo>
                  <a:pt x="642136" y="3385176"/>
                  <a:pt x="660194" y="3379284"/>
                  <a:pt x="676406" y="3370020"/>
                </a:cubicBezTo>
                <a:cubicBezTo>
                  <a:pt x="719216" y="3345557"/>
                  <a:pt x="732442" y="3326990"/>
                  <a:pt x="776614" y="3294864"/>
                </a:cubicBezTo>
                <a:cubicBezTo>
                  <a:pt x="800964" y="3277155"/>
                  <a:pt x="830480" y="3266049"/>
                  <a:pt x="851770" y="3244759"/>
                </a:cubicBezTo>
                <a:cubicBezTo>
                  <a:pt x="899993" y="3196536"/>
                  <a:pt x="874609" y="3217007"/>
                  <a:pt x="926927" y="3182129"/>
                </a:cubicBezTo>
                <a:cubicBezTo>
                  <a:pt x="993732" y="3081921"/>
                  <a:pt x="906050" y="3203006"/>
                  <a:pt x="989557" y="3119499"/>
                </a:cubicBezTo>
                <a:cubicBezTo>
                  <a:pt x="1000202" y="3108854"/>
                  <a:pt x="1005576" y="3093965"/>
                  <a:pt x="1014609" y="3081921"/>
                </a:cubicBezTo>
                <a:cubicBezTo>
                  <a:pt x="1030650" y="3060533"/>
                  <a:pt x="1048672" y="3040679"/>
                  <a:pt x="1064713" y="3019291"/>
                </a:cubicBezTo>
                <a:cubicBezTo>
                  <a:pt x="1073746" y="3007247"/>
                  <a:pt x="1079638" y="2992852"/>
                  <a:pt x="1089765" y="2981713"/>
                </a:cubicBezTo>
                <a:cubicBezTo>
                  <a:pt x="1121541" y="2946759"/>
                  <a:pt x="1161630" y="2919296"/>
                  <a:pt x="1189973" y="2881505"/>
                </a:cubicBezTo>
                <a:cubicBezTo>
                  <a:pt x="1238180" y="2817229"/>
                  <a:pt x="1212789" y="2846163"/>
                  <a:pt x="1265129" y="2793823"/>
                </a:cubicBezTo>
                <a:cubicBezTo>
                  <a:pt x="1278087" y="2754947"/>
                  <a:pt x="1279489" y="2744837"/>
                  <a:pt x="1302707" y="2706140"/>
                </a:cubicBezTo>
                <a:cubicBezTo>
                  <a:pt x="1318198" y="2680322"/>
                  <a:pt x="1343290" y="2659548"/>
                  <a:pt x="1352811" y="2630984"/>
                </a:cubicBezTo>
                <a:cubicBezTo>
                  <a:pt x="1356986" y="2618458"/>
                  <a:pt x="1358925" y="2604948"/>
                  <a:pt x="1365337" y="2593406"/>
                </a:cubicBezTo>
                <a:cubicBezTo>
                  <a:pt x="1379959" y="2567086"/>
                  <a:pt x="1405921" y="2546814"/>
                  <a:pt x="1415442" y="2518250"/>
                </a:cubicBezTo>
                <a:cubicBezTo>
                  <a:pt x="1419617" y="2505724"/>
                  <a:pt x="1421556" y="2492214"/>
                  <a:pt x="1427968" y="2480672"/>
                </a:cubicBezTo>
                <a:cubicBezTo>
                  <a:pt x="1442590" y="2454352"/>
                  <a:pt x="1478072" y="2405516"/>
                  <a:pt x="1478072" y="2405516"/>
                </a:cubicBezTo>
                <a:cubicBezTo>
                  <a:pt x="1482085" y="2389464"/>
                  <a:pt x="1494140" y="2335802"/>
                  <a:pt x="1503124" y="2317833"/>
                </a:cubicBezTo>
                <a:cubicBezTo>
                  <a:pt x="1509856" y="2304368"/>
                  <a:pt x="1522062" y="2294012"/>
                  <a:pt x="1528176" y="2280255"/>
                </a:cubicBezTo>
                <a:cubicBezTo>
                  <a:pt x="1538901" y="2256124"/>
                  <a:pt x="1538580" y="2227071"/>
                  <a:pt x="1553228" y="2205099"/>
                </a:cubicBezTo>
                <a:cubicBezTo>
                  <a:pt x="1561579" y="2192573"/>
                  <a:pt x="1572166" y="2181278"/>
                  <a:pt x="1578280" y="2167521"/>
                </a:cubicBezTo>
                <a:cubicBezTo>
                  <a:pt x="1589005" y="2143390"/>
                  <a:pt x="1588684" y="2114337"/>
                  <a:pt x="1603332" y="2092365"/>
                </a:cubicBezTo>
                <a:cubicBezTo>
                  <a:pt x="1611683" y="2079839"/>
                  <a:pt x="1621651" y="2068252"/>
                  <a:pt x="1628384" y="2054787"/>
                </a:cubicBezTo>
                <a:cubicBezTo>
                  <a:pt x="1634289" y="2042977"/>
                  <a:pt x="1634498" y="2028751"/>
                  <a:pt x="1640910" y="2017209"/>
                </a:cubicBezTo>
                <a:cubicBezTo>
                  <a:pt x="1655532" y="1990889"/>
                  <a:pt x="1681493" y="1970617"/>
                  <a:pt x="1691014" y="1942053"/>
                </a:cubicBezTo>
                <a:cubicBezTo>
                  <a:pt x="1720827" y="1852614"/>
                  <a:pt x="1701418" y="1888868"/>
                  <a:pt x="1741118" y="1829318"/>
                </a:cubicBezTo>
                <a:cubicBezTo>
                  <a:pt x="1745293" y="1812617"/>
                  <a:pt x="1748697" y="1795703"/>
                  <a:pt x="1753644" y="1779214"/>
                </a:cubicBezTo>
                <a:lnTo>
                  <a:pt x="1791222" y="1666480"/>
                </a:lnTo>
                <a:lnTo>
                  <a:pt x="1841327" y="1516168"/>
                </a:lnTo>
                <a:lnTo>
                  <a:pt x="1878905" y="1403433"/>
                </a:lnTo>
                <a:cubicBezTo>
                  <a:pt x="1883080" y="1390907"/>
                  <a:pt x="1884107" y="1376841"/>
                  <a:pt x="1891431" y="1365855"/>
                </a:cubicBezTo>
                <a:lnTo>
                  <a:pt x="1916483" y="1328277"/>
                </a:lnTo>
                <a:cubicBezTo>
                  <a:pt x="1922301" y="1299186"/>
                  <a:pt x="1940349" y="1198619"/>
                  <a:pt x="1954061" y="1152913"/>
                </a:cubicBezTo>
                <a:cubicBezTo>
                  <a:pt x="1961649" y="1127620"/>
                  <a:pt x="1970762" y="1102809"/>
                  <a:pt x="1979113" y="1077757"/>
                </a:cubicBezTo>
                <a:lnTo>
                  <a:pt x="2004165" y="1002601"/>
                </a:lnTo>
                <a:cubicBezTo>
                  <a:pt x="2008340" y="990075"/>
                  <a:pt x="2009367" y="976009"/>
                  <a:pt x="2016691" y="965023"/>
                </a:cubicBezTo>
                <a:cubicBezTo>
                  <a:pt x="2077731" y="873461"/>
                  <a:pt x="2003221" y="988595"/>
                  <a:pt x="2066795" y="877340"/>
                </a:cubicBezTo>
                <a:cubicBezTo>
                  <a:pt x="2074264" y="864269"/>
                  <a:pt x="2085114" y="853227"/>
                  <a:pt x="2091847" y="839762"/>
                </a:cubicBezTo>
                <a:cubicBezTo>
                  <a:pt x="2097752" y="827952"/>
                  <a:pt x="2097961" y="813726"/>
                  <a:pt x="2104373" y="802184"/>
                </a:cubicBezTo>
                <a:cubicBezTo>
                  <a:pt x="2118995" y="775864"/>
                  <a:pt x="2137776" y="752080"/>
                  <a:pt x="2154477" y="727028"/>
                </a:cubicBezTo>
                <a:lnTo>
                  <a:pt x="2179529" y="689450"/>
                </a:lnTo>
                <a:lnTo>
                  <a:pt x="2204581" y="651872"/>
                </a:lnTo>
                <a:cubicBezTo>
                  <a:pt x="2212932" y="639346"/>
                  <a:pt x="2218988" y="624939"/>
                  <a:pt x="2229633" y="614294"/>
                </a:cubicBezTo>
                <a:cubicBezTo>
                  <a:pt x="2242159" y="601768"/>
                  <a:pt x="2255870" y="590325"/>
                  <a:pt x="2267211" y="576716"/>
                </a:cubicBezTo>
                <a:cubicBezTo>
                  <a:pt x="2299768" y="537647"/>
                  <a:pt x="2280869" y="543244"/>
                  <a:pt x="2317316" y="514086"/>
                </a:cubicBezTo>
                <a:cubicBezTo>
                  <a:pt x="2329072" y="504681"/>
                  <a:pt x="2343329" y="498671"/>
                  <a:pt x="2354894" y="489033"/>
                </a:cubicBezTo>
                <a:cubicBezTo>
                  <a:pt x="2451332" y="408666"/>
                  <a:pt x="2336758" y="488598"/>
                  <a:pt x="2430050" y="426403"/>
                </a:cubicBezTo>
                <a:cubicBezTo>
                  <a:pt x="2519570" y="292122"/>
                  <a:pt x="2380160" y="495916"/>
                  <a:pt x="2492680" y="351247"/>
                </a:cubicBezTo>
                <a:cubicBezTo>
                  <a:pt x="2511165" y="327481"/>
                  <a:pt x="2526083" y="301143"/>
                  <a:pt x="2542784" y="276091"/>
                </a:cubicBezTo>
                <a:cubicBezTo>
                  <a:pt x="2551135" y="263565"/>
                  <a:pt x="2553554" y="243274"/>
                  <a:pt x="2567836" y="238513"/>
                </a:cubicBezTo>
                <a:cubicBezTo>
                  <a:pt x="2580362" y="234338"/>
                  <a:pt x="2593604" y="231892"/>
                  <a:pt x="2605414" y="225987"/>
                </a:cubicBezTo>
                <a:cubicBezTo>
                  <a:pt x="2618879" y="219254"/>
                  <a:pt x="2628710" y="205696"/>
                  <a:pt x="2642992" y="200935"/>
                </a:cubicBezTo>
                <a:cubicBezTo>
                  <a:pt x="2667086" y="192904"/>
                  <a:pt x="2692947" y="191559"/>
                  <a:pt x="2718148" y="188409"/>
                </a:cubicBezTo>
                <a:cubicBezTo>
                  <a:pt x="2759786" y="183204"/>
                  <a:pt x="2801655" y="180058"/>
                  <a:pt x="2843409" y="175883"/>
                </a:cubicBezTo>
                <a:cubicBezTo>
                  <a:pt x="2860110" y="171708"/>
                  <a:pt x="2889338" y="180058"/>
                  <a:pt x="2893513" y="163357"/>
                </a:cubicBezTo>
                <a:cubicBezTo>
                  <a:pt x="2897809" y="146171"/>
                  <a:pt x="2870674" y="135605"/>
                  <a:pt x="2855935" y="125779"/>
                </a:cubicBezTo>
                <a:cubicBezTo>
                  <a:pt x="2844949" y="118455"/>
                  <a:pt x="2829899" y="119665"/>
                  <a:pt x="2818357" y="113253"/>
                </a:cubicBezTo>
                <a:cubicBezTo>
                  <a:pt x="2754617" y="77842"/>
                  <a:pt x="2756158" y="76107"/>
                  <a:pt x="2718148" y="38096"/>
                </a:cubicBezTo>
                <a:cubicBezTo>
                  <a:pt x="2713973" y="25570"/>
                  <a:pt x="2693812" y="6423"/>
                  <a:pt x="2705622" y="518"/>
                </a:cubicBezTo>
                <a:cubicBezTo>
                  <a:pt x="2717883" y="-5613"/>
                  <a:pt x="2760125" y="44527"/>
                  <a:pt x="2768253" y="50623"/>
                </a:cubicBezTo>
                <a:cubicBezTo>
                  <a:pt x="2792340" y="68688"/>
                  <a:pt x="2818357" y="84026"/>
                  <a:pt x="2843409" y="100727"/>
                </a:cubicBezTo>
                <a:lnTo>
                  <a:pt x="2880987" y="125779"/>
                </a:lnTo>
                <a:cubicBezTo>
                  <a:pt x="2889711" y="138865"/>
                  <a:pt x="2922022" y="180191"/>
                  <a:pt x="2918565" y="200935"/>
                </a:cubicBezTo>
                <a:cubicBezTo>
                  <a:pt x="2916090" y="215785"/>
                  <a:pt x="2904158" y="227868"/>
                  <a:pt x="2893513" y="238513"/>
                </a:cubicBezTo>
                <a:cubicBezTo>
                  <a:pt x="2882868" y="249158"/>
                  <a:pt x="2868461" y="255214"/>
                  <a:pt x="2855935" y="263565"/>
                </a:cubicBezTo>
                <a:cubicBezTo>
                  <a:pt x="2831979" y="335432"/>
                  <a:pt x="2860564" y="268350"/>
                  <a:pt x="2805831" y="338721"/>
                </a:cubicBezTo>
                <a:cubicBezTo>
                  <a:pt x="2787346" y="362487"/>
                  <a:pt x="2777018" y="392587"/>
                  <a:pt x="2755727" y="413877"/>
                </a:cubicBezTo>
                <a:cubicBezTo>
                  <a:pt x="2727722" y="441881"/>
                  <a:pt x="2730674" y="427119"/>
                  <a:pt x="2730674" y="451455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3317121" y="1766170"/>
            <a:ext cx="3058627" cy="1381103"/>
          </a:xfrm>
          <a:custGeom>
            <a:avLst/>
            <a:gdLst>
              <a:gd name="connsiteX0" fmla="*/ 14802 w 3058627"/>
              <a:gd name="connsiteY0" fmla="*/ 1265129 h 1381103"/>
              <a:gd name="connsiteX1" fmla="*/ 14802 w 3058627"/>
              <a:gd name="connsiteY1" fmla="*/ 1377863 h 1381103"/>
              <a:gd name="connsiteX2" fmla="*/ 64906 w 3058627"/>
              <a:gd name="connsiteY2" fmla="*/ 1365337 h 1381103"/>
              <a:gd name="connsiteX3" fmla="*/ 39854 w 3058627"/>
              <a:gd name="connsiteY3" fmla="*/ 1327759 h 1381103"/>
              <a:gd name="connsiteX4" fmla="*/ 14802 w 3058627"/>
              <a:gd name="connsiteY4" fmla="*/ 1365337 h 1381103"/>
              <a:gd name="connsiteX5" fmla="*/ 52380 w 3058627"/>
              <a:gd name="connsiteY5" fmla="*/ 1377863 h 1381103"/>
              <a:gd name="connsiteX6" fmla="*/ 127537 w 3058627"/>
              <a:gd name="connsiteY6" fmla="*/ 1340285 h 1381103"/>
              <a:gd name="connsiteX7" fmla="*/ 165115 w 3058627"/>
              <a:gd name="connsiteY7" fmla="*/ 1327759 h 1381103"/>
              <a:gd name="connsiteX8" fmla="*/ 202693 w 3058627"/>
              <a:gd name="connsiteY8" fmla="*/ 1302707 h 1381103"/>
              <a:gd name="connsiteX9" fmla="*/ 240271 w 3058627"/>
              <a:gd name="connsiteY9" fmla="*/ 1290181 h 1381103"/>
              <a:gd name="connsiteX10" fmla="*/ 315427 w 3058627"/>
              <a:gd name="connsiteY10" fmla="*/ 1240077 h 1381103"/>
              <a:gd name="connsiteX11" fmla="*/ 353005 w 3058627"/>
              <a:gd name="connsiteY11" fmla="*/ 1215025 h 1381103"/>
              <a:gd name="connsiteX12" fmla="*/ 378057 w 3058627"/>
              <a:gd name="connsiteY12" fmla="*/ 1189972 h 1381103"/>
              <a:gd name="connsiteX13" fmla="*/ 428161 w 3058627"/>
              <a:gd name="connsiteY13" fmla="*/ 1164920 h 1381103"/>
              <a:gd name="connsiteX14" fmla="*/ 465739 w 3058627"/>
              <a:gd name="connsiteY14" fmla="*/ 1127342 h 1381103"/>
              <a:gd name="connsiteX15" fmla="*/ 553421 w 3058627"/>
              <a:gd name="connsiteY15" fmla="*/ 1064712 h 1381103"/>
              <a:gd name="connsiteX16" fmla="*/ 591000 w 3058627"/>
              <a:gd name="connsiteY16" fmla="*/ 1052186 h 1381103"/>
              <a:gd name="connsiteX17" fmla="*/ 628578 w 3058627"/>
              <a:gd name="connsiteY17" fmla="*/ 1014608 h 1381103"/>
              <a:gd name="connsiteX18" fmla="*/ 753838 w 3058627"/>
              <a:gd name="connsiteY18" fmla="*/ 926926 h 1381103"/>
              <a:gd name="connsiteX19" fmla="*/ 828994 w 3058627"/>
              <a:gd name="connsiteY19" fmla="*/ 851770 h 1381103"/>
              <a:gd name="connsiteX20" fmla="*/ 904150 w 3058627"/>
              <a:gd name="connsiteY20" fmla="*/ 801666 h 1381103"/>
              <a:gd name="connsiteX21" fmla="*/ 941728 w 3058627"/>
              <a:gd name="connsiteY21" fmla="*/ 776614 h 1381103"/>
              <a:gd name="connsiteX22" fmla="*/ 1066989 w 3058627"/>
              <a:gd name="connsiteY22" fmla="*/ 663879 h 1381103"/>
              <a:gd name="connsiteX23" fmla="*/ 1129619 w 3058627"/>
              <a:gd name="connsiteY23" fmla="*/ 613775 h 1381103"/>
              <a:gd name="connsiteX24" fmla="*/ 1179723 w 3058627"/>
              <a:gd name="connsiteY24" fmla="*/ 588723 h 1381103"/>
              <a:gd name="connsiteX25" fmla="*/ 1267405 w 3058627"/>
              <a:gd name="connsiteY25" fmla="*/ 538619 h 1381103"/>
              <a:gd name="connsiteX26" fmla="*/ 1304983 w 3058627"/>
              <a:gd name="connsiteY26" fmla="*/ 501041 h 1381103"/>
              <a:gd name="connsiteX27" fmla="*/ 1342561 w 3058627"/>
              <a:gd name="connsiteY27" fmla="*/ 488515 h 1381103"/>
              <a:gd name="connsiteX28" fmla="*/ 1392665 w 3058627"/>
              <a:gd name="connsiteY28" fmla="*/ 463463 h 1381103"/>
              <a:gd name="connsiteX29" fmla="*/ 1467821 w 3058627"/>
              <a:gd name="connsiteY29" fmla="*/ 425885 h 1381103"/>
              <a:gd name="connsiteX30" fmla="*/ 1542978 w 3058627"/>
              <a:gd name="connsiteY30" fmla="*/ 388307 h 1381103"/>
              <a:gd name="connsiteX31" fmla="*/ 1618134 w 3058627"/>
              <a:gd name="connsiteY31" fmla="*/ 338203 h 1381103"/>
              <a:gd name="connsiteX32" fmla="*/ 1655712 w 3058627"/>
              <a:gd name="connsiteY32" fmla="*/ 313151 h 1381103"/>
              <a:gd name="connsiteX33" fmla="*/ 1730868 w 3058627"/>
              <a:gd name="connsiteY33" fmla="*/ 288098 h 1381103"/>
              <a:gd name="connsiteX34" fmla="*/ 1793498 w 3058627"/>
              <a:gd name="connsiteY34" fmla="*/ 263046 h 1381103"/>
              <a:gd name="connsiteX35" fmla="*/ 1831076 w 3058627"/>
              <a:gd name="connsiteY35" fmla="*/ 250520 h 1381103"/>
              <a:gd name="connsiteX36" fmla="*/ 1868654 w 3058627"/>
              <a:gd name="connsiteY36" fmla="*/ 225468 h 1381103"/>
              <a:gd name="connsiteX37" fmla="*/ 1943811 w 3058627"/>
              <a:gd name="connsiteY37" fmla="*/ 200416 h 1381103"/>
              <a:gd name="connsiteX38" fmla="*/ 1981389 w 3058627"/>
              <a:gd name="connsiteY38" fmla="*/ 187890 h 1381103"/>
              <a:gd name="connsiteX39" fmla="*/ 2018967 w 3058627"/>
              <a:gd name="connsiteY39" fmla="*/ 162838 h 1381103"/>
              <a:gd name="connsiteX40" fmla="*/ 2106649 w 3058627"/>
              <a:gd name="connsiteY40" fmla="*/ 137786 h 1381103"/>
              <a:gd name="connsiteX41" fmla="*/ 2307065 w 3058627"/>
              <a:gd name="connsiteY41" fmla="*/ 125260 h 1381103"/>
              <a:gd name="connsiteX42" fmla="*/ 2419800 w 3058627"/>
              <a:gd name="connsiteY42" fmla="*/ 112734 h 1381103"/>
              <a:gd name="connsiteX43" fmla="*/ 2469904 w 3058627"/>
              <a:gd name="connsiteY43" fmla="*/ 100208 h 1381103"/>
              <a:gd name="connsiteX44" fmla="*/ 3058627 w 3058627"/>
              <a:gd name="connsiteY44" fmla="*/ 100208 h 1381103"/>
              <a:gd name="connsiteX45" fmla="*/ 2983471 w 3058627"/>
              <a:gd name="connsiteY45" fmla="*/ 50104 h 1381103"/>
              <a:gd name="connsiteX46" fmla="*/ 2908315 w 3058627"/>
              <a:gd name="connsiteY46" fmla="*/ 25052 h 1381103"/>
              <a:gd name="connsiteX47" fmla="*/ 2870737 w 3058627"/>
              <a:gd name="connsiteY47" fmla="*/ 0 h 1381103"/>
              <a:gd name="connsiteX48" fmla="*/ 2908315 w 3058627"/>
              <a:gd name="connsiteY48" fmla="*/ 37578 h 1381103"/>
              <a:gd name="connsiteX49" fmla="*/ 2945893 w 3058627"/>
              <a:gd name="connsiteY49" fmla="*/ 50104 h 1381103"/>
              <a:gd name="connsiteX50" fmla="*/ 2983471 w 3058627"/>
              <a:gd name="connsiteY50" fmla="*/ 75156 h 1381103"/>
              <a:gd name="connsiteX51" fmla="*/ 3008523 w 3058627"/>
              <a:gd name="connsiteY51" fmla="*/ 112734 h 1381103"/>
              <a:gd name="connsiteX52" fmla="*/ 3046101 w 3058627"/>
              <a:gd name="connsiteY52" fmla="*/ 137786 h 1381103"/>
              <a:gd name="connsiteX53" fmla="*/ 2995997 w 3058627"/>
              <a:gd name="connsiteY53" fmla="*/ 200416 h 1381103"/>
              <a:gd name="connsiteX54" fmla="*/ 2958419 w 3058627"/>
              <a:gd name="connsiteY54" fmla="*/ 237994 h 1381103"/>
              <a:gd name="connsiteX55" fmla="*/ 2895789 w 3058627"/>
              <a:gd name="connsiteY55" fmla="*/ 275572 h 1381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3058627" h="1381103">
                <a:moveTo>
                  <a:pt x="14802" y="1265129"/>
                </a:moveTo>
                <a:cubicBezTo>
                  <a:pt x="8364" y="1290882"/>
                  <a:pt x="-15015" y="1354010"/>
                  <a:pt x="14802" y="1377863"/>
                </a:cubicBezTo>
                <a:cubicBezTo>
                  <a:pt x="28245" y="1388617"/>
                  <a:pt x="48205" y="1369512"/>
                  <a:pt x="64906" y="1365337"/>
                </a:cubicBezTo>
                <a:cubicBezTo>
                  <a:pt x="56555" y="1352811"/>
                  <a:pt x="54908" y="1327759"/>
                  <a:pt x="39854" y="1327759"/>
                </a:cubicBezTo>
                <a:cubicBezTo>
                  <a:pt x="24800" y="1327759"/>
                  <a:pt x="11151" y="1350732"/>
                  <a:pt x="14802" y="1365337"/>
                </a:cubicBezTo>
                <a:cubicBezTo>
                  <a:pt x="18004" y="1378146"/>
                  <a:pt x="39854" y="1373688"/>
                  <a:pt x="52380" y="1377863"/>
                </a:cubicBezTo>
                <a:cubicBezTo>
                  <a:pt x="146833" y="1346379"/>
                  <a:pt x="30408" y="1388849"/>
                  <a:pt x="127537" y="1340285"/>
                </a:cubicBezTo>
                <a:cubicBezTo>
                  <a:pt x="139347" y="1334380"/>
                  <a:pt x="153305" y="1333664"/>
                  <a:pt x="165115" y="1327759"/>
                </a:cubicBezTo>
                <a:cubicBezTo>
                  <a:pt x="178580" y="1321026"/>
                  <a:pt x="189228" y="1309440"/>
                  <a:pt x="202693" y="1302707"/>
                </a:cubicBezTo>
                <a:cubicBezTo>
                  <a:pt x="214503" y="1296802"/>
                  <a:pt x="228729" y="1296593"/>
                  <a:pt x="240271" y="1290181"/>
                </a:cubicBezTo>
                <a:cubicBezTo>
                  <a:pt x="266591" y="1275559"/>
                  <a:pt x="290375" y="1256778"/>
                  <a:pt x="315427" y="1240077"/>
                </a:cubicBezTo>
                <a:cubicBezTo>
                  <a:pt x="327953" y="1231726"/>
                  <a:pt x="342360" y="1225670"/>
                  <a:pt x="353005" y="1215025"/>
                </a:cubicBezTo>
                <a:cubicBezTo>
                  <a:pt x="361356" y="1206674"/>
                  <a:pt x="368231" y="1196523"/>
                  <a:pt x="378057" y="1189972"/>
                </a:cubicBezTo>
                <a:cubicBezTo>
                  <a:pt x="393593" y="1179614"/>
                  <a:pt x="412966" y="1175773"/>
                  <a:pt x="428161" y="1164920"/>
                </a:cubicBezTo>
                <a:cubicBezTo>
                  <a:pt x="442576" y="1154624"/>
                  <a:pt x="452289" y="1138870"/>
                  <a:pt x="465739" y="1127342"/>
                </a:cubicBezTo>
                <a:cubicBezTo>
                  <a:pt x="473682" y="1120534"/>
                  <a:pt x="537560" y="1072642"/>
                  <a:pt x="553421" y="1064712"/>
                </a:cubicBezTo>
                <a:cubicBezTo>
                  <a:pt x="565231" y="1058807"/>
                  <a:pt x="578474" y="1056361"/>
                  <a:pt x="591000" y="1052186"/>
                </a:cubicBezTo>
                <a:cubicBezTo>
                  <a:pt x="603526" y="1039660"/>
                  <a:pt x="614595" y="1025484"/>
                  <a:pt x="628578" y="1014608"/>
                </a:cubicBezTo>
                <a:cubicBezTo>
                  <a:pt x="673901" y="979356"/>
                  <a:pt x="712376" y="964241"/>
                  <a:pt x="753838" y="926926"/>
                </a:cubicBezTo>
                <a:cubicBezTo>
                  <a:pt x="780172" y="903225"/>
                  <a:pt x="799515" y="871422"/>
                  <a:pt x="828994" y="851770"/>
                </a:cubicBezTo>
                <a:lnTo>
                  <a:pt x="904150" y="801666"/>
                </a:lnTo>
                <a:cubicBezTo>
                  <a:pt x="916676" y="793315"/>
                  <a:pt x="931083" y="787259"/>
                  <a:pt x="941728" y="776614"/>
                </a:cubicBezTo>
                <a:cubicBezTo>
                  <a:pt x="1105924" y="612418"/>
                  <a:pt x="971029" y="735849"/>
                  <a:pt x="1066989" y="663879"/>
                </a:cubicBezTo>
                <a:cubicBezTo>
                  <a:pt x="1088377" y="647838"/>
                  <a:pt x="1107374" y="628605"/>
                  <a:pt x="1129619" y="613775"/>
                </a:cubicBezTo>
                <a:cubicBezTo>
                  <a:pt x="1145156" y="603417"/>
                  <a:pt x="1163889" y="598619"/>
                  <a:pt x="1179723" y="588723"/>
                </a:cubicBezTo>
                <a:cubicBezTo>
                  <a:pt x="1266390" y="534556"/>
                  <a:pt x="1193578" y="563228"/>
                  <a:pt x="1267405" y="538619"/>
                </a:cubicBezTo>
                <a:cubicBezTo>
                  <a:pt x="1279931" y="526093"/>
                  <a:pt x="1290244" y="510867"/>
                  <a:pt x="1304983" y="501041"/>
                </a:cubicBezTo>
                <a:cubicBezTo>
                  <a:pt x="1315969" y="493717"/>
                  <a:pt x="1330425" y="493716"/>
                  <a:pt x="1342561" y="488515"/>
                </a:cubicBezTo>
                <a:cubicBezTo>
                  <a:pt x="1359724" y="481159"/>
                  <a:pt x="1376453" y="472727"/>
                  <a:pt x="1392665" y="463463"/>
                </a:cubicBezTo>
                <a:cubicBezTo>
                  <a:pt x="1460655" y="424612"/>
                  <a:pt x="1398924" y="448851"/>
                  <a:pt x="1467821" y="425885"/>
                </a:cubicBezTo>
                <a:cubicBezTo>
                  <a:pt x="1526165" y="367544"/>
                  <a:pt x="1450634" y="434479"/>
                  <a:pt x="1542978" y="388307"/>
                </a:cubicBezTo>
                <a:cubicBezTo>
                  <a:pt x="1569908" y="374842"/>
                  <a:pt x="1593082" y="354904"/>
                  <a:pt x="1618134" y="338203"/>
                </a:cubicBezTo>
                <a:cubicBezTo>
                  <a:pt x="1630660" y="329852"/>
                  <a:pt x="1641430" y="317912"/>
                  <a:pt x="1655712" y="313151"/>
                </a:cubicBezTo>
                <a:cubicBezTo>
                  <a:pt x="1680764" y="304800"/>
                  <a:pt x="1706350" y="297905"/>
                  <a:pt x="1730868" y="288098"/>
                </a:cubicBezTo>
                <a:cubicBezTo>
                  <a:pt x="1751745" y="279747"/>
                  <a:pt x="1772445" y="270941"/>
                  <a:pt x="1793498" y="263046"/>
                </a:cubicBezTo>
                <a:cubicBezTo>
                  <a:pt x="1805861" y="258410"/>
                  <a:pt x="1819266" y="256425"/>
                  <a:pt x="1831076" y="250520"/>
                </a:cubicBezTo>
                <a:cubicBezTo>
                  <a:pt x="1844541" y="243787"/>
                  <a:pt x="1854897" y="231582"/>
                  <a:pt x="1868654" y="225468"/>
                </a:cubicBezTo>
                <a:cubicBezTo>
                  <a:pt x="1892785" y="214743"/>
                  <a:pt x="1918759" y="208767"/>
                  <a:pt x="1943811" y="200416"/>
                </a:cubicBezTo>
                <a:cubicBezTo>
                  <a:pt x="1956337" y="196241"/>
                  <a:pt x="1970403" y="195214"/>
                  <a:pt x="1981389" y="187890"/>
                </a:cubicBezTo>
                <a:cubicBezTo>
                  <a:pt x="1993915" y="179539"/>
                  <a:pt x="2005502" y="169571"/>
                  <a:pt x="2018967" y="162838"/>
                </a:cubicBezTo>
                <a:cubicBezTo>
                  <a:pt x="2032320" y="156162"/>
                  <a:pt x="2096616" y="138789"/>
                  <a:pt x="2106649" y="137786"/>
                </a:cubicBezTo>
                <a:cubicBezTo>
                  <a:pt x="2173252" y="131126"/>
                  <a:pt x="2240342" y="130598"/>
                  <a:pt x="2307065" y="125260"/>
                </a:cubicBezTo>
                <a:cubicBezTo>
                  <a:pt x="2344754" y="122245"/>
                  <a:pt x="2382222" y="116909"/>
                  <a:pt x="2419800" y="112734"/>
                </a:cubicBezTo>
                <a:cubicBezTo>
                  <a:pt x="2436501" y="108559"/>
                  <a:pt x="2452862" y="102643"/>
                  <a:pt x="2469904" y="100208"/>
                </a:cubicBezTo>
                <a:cubicBezTo>
                  <a:pt x="2678548" y="70402"/>
                  <a:pt x="2812476" y="93555"/>
                  <a:pt x="3058627" y="100208"/>
                </a:cubicBezTo>
                <a:cubicBezTo>
                  <a:pt x="3033575" y="83507"/>
                  <a:pt x="3012035" y="59625"/>
                  <a:pt x="2983471" y="50104"/>
                </a:cubicBezTo>
                <a:cubicBezTo>
                  <a:pt x="2958419" y="41753"/>
                  <a:pt x="2930287" y="39700"/>
                  <a:pt x="2908315" y="25052"/>
                </a:cubicBezTo>
                <a:lnTo>
                  <a:pt x="2870737" y="0"/>
                </a:lnTo>
                <a:cubicBezTo>
                  <a:pt x="2883263" y="12526"/>
                  <a:pt x="2893576" y="27752"/>
                  <a:pt x="2908315" y="37578"/>
                </a:cubicBezTo>
                <a:cubicBezTo>
                  <a:pt x="2919301" y="44902"/>
                  <a:pt x="2934083" y="44199"/>
                  <a:pt x="2945893" y="50104"/>
                </a:cubicBezTo>
                <a:cubicBezTo>
                  <a:pt x="2959358" y="56837"/>
                  <a:pt x="2970945" y="66805"/>
                  <a:pt x="2983471" y="75156"/>
                </a:cubicBezTo>
                <a:cubicBezTo>
                  <a:pt x="2991822" y="87682"/>
                  <a:pt x="2997878" y="102089"/>
                  <a:pt x="3008523" y="112734"/>
                </a:cubicBezTo>
                <a:cubicBezTo>
                  <a:pt x="3019168" y="123379"/>
                  <a:pt x="3040510" y="123808"/>
                  <a:pt x="3046101" y="137786"/>
                </a:cubicBezTo>
                <a:cubicBezTo>
                  <a:pt x="3059467" y="171201"/>
                  <a:pt x="3009612" y="189070"/>
                  <a:pt x="2995997" y="200416"/>
                </a:cubicBezTo>
                <a:cubicBezTo>
                  <a:pt x="2982388" y="211757"/>
                  <a:pt x="2972028" y="226653"/>
                  <a:pt x="2958419" y="237994"/>
                </a:cubicBezTo>
                <a:cubicBezTo>
                  <a:pt x="2935746" y="256888"/>
                  <a:pt x="2920245" y="263344"/>
                  <a:pt x="2895789" y="275572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1495C2-8AF9-A340-A0AF-CB3D350385BC}"/>
              </a:ext>
            </a:extLst>
          </p:cNvPr>
          <p:cNvSpPr txBox="1"/>
          <p:nvPr/>
        </p:nvSpPr>
        <p:spPr>
          <a:xfrm>
            <a:off x="6490253" y="778702"/>
            <a:ext cx="1687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Object Memory</a:t>
            </a:r>
          </a:p>
        </p:txBody>
      </p:sp>
    </p:spTree>
    <p:extLst>
      <p:ext uri="{BB962C8B-B14F-4D97-AF65-F5344CB8AC3E}">
        <p14:creationId xmlns:p14="http://schemas.microsoft.com/office/powerpoint/2010/main" val="32022807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605" y="513566"/>
            <a:ext cx="7197527" cy="52644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ounded Rectangle 1"/>
          <p:cNvSpPr/>
          <p:nvPr/>
        </p:nvSpPr>
        <p:spPr>
          <a:xfrm>
            <a:off x="1340284" y="3757808"/>
            <a:ext cx="5837130" cy="388307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3159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605" y="513566"/>
            <a:ext cx="7197527" cy="52644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ounded Rectangle 1"/>
          <p:cNvSpPr/>
          <p:nvPr/>
        </p:nvSpPr>
        <p:spPr>
          <a:xfrm>
            <a:off x="1841325" y="4045907"/>
            <a:ext cx="4860100" cy="388307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87396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605" y="513566"/>
            <a:ext cx="7197527" cy="52644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Rounded Rectangle 1"/>
          <p:cNvSpPr/>
          <p:nvPr/>
        </p:nvSpPr>
        <p:spPr>
          <a:xfrm>
            <a:off x="1841325" y="4359058"/>
            <a:ext cx="1916483" cy="388307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9712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Memory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0833" y="851769"/>
            <a:ext cx="4146115" cy="5874707"/>
          </a:xfrm>
          <a:prstGeom prst="roundRect">
            <a:avLst>
              <a:gd name="adj" fmla="val 4902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38620" y="951978"/>
            <a:ext cx="191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Instance Variables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0811" y="1693102"/>
            <a:ext cx="824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canvas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578032" y="1102290"/>
            <a:ext cx="4006494" cy="3181612"/>
            <a:chOff x="1580116" y="1152394"/>
            <a:chExt cx="2077483" cy="207748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80116" y="1152394"/>
              <a:ext cx="2077483" cy="2077483"/>
            </a:xfrm>
            <a:prstGeom prst="rect">
              <a:avLst/>
            </a:prstGeom>
          </p:spPr>
        </p:pic>
        <p:sp>
          <p:nvSpPr>
            <p:cNvPr id="7" name="Freeform 6"/>
            <p:cNvSpPr/>
            <p:nvPr/>
          </p:nvSpPr>
          <p:spPr>
            <a:xfrm>
              <a:off x="1821461" y="1728592"/>
              <a:ext cx="520906" cy="425885"/>
            </a:xfrm>
            <a:custGeom>
              <a:avLst/>
              <a:gdLst>
                <a:gd name="connsiteX0" fmla="*/ 307964 w 520906"/>
                <a:gd name="connsiteY0" fmla="*/ 0 h 425885"/>
                <a:gd name="connsiteX1" fmla="*/ 257860 w 520906"/>
                <a:gd name="connsiteY1" fmla="*/ 12526 h 425885"/>
                <a:gd name="connsiteX2" fmla="*/ 82495 w 520906"/>
                <a:gd name="connsiteY2" fmla="*/ 37578 h 425885"/>
                <a:gd name="connsiteX3" fmla="*/ 44917 w 520906"/>
                <a:gd name="connsiteY3" fmla="*/ 62630 h 425885"/>
                <a:gd name="connsiteX4" fmla="*/ 19865 w 520906"/>
                <a:gd name="connsiteY4" fmla="*/ 100208 h 425885"/>
                <a:gd name="connsiteX5" fmla="*/ 19865 w 520906"/>
                <a:gd name="connsiteY5" fmla="*/ 413359 h 425885"/>
                <a:gd name="connsiteX6" fmla="*/ 57443 w 520906"/>
                <a:gd name="connsiteY6" fmla="*/ 425885 h 425885"/>
                <a:gd name="connsiteX7" fmla="*/ 270386 w 520906"/>
                <a:gd name="connsiteY7" fmla="*/ 400833 h 425885"/>
                <a:gd name="connsiteX8" fmla="*/ 307964 w 520906"/>
                <a:gd name="connsiteY8" fmla="*/ 375781 h 425885"/>
                <a:gd name="connsiteX9" fmla="*/ 383120 w 520906"/>
                <a:gd name="connsiteY9" fmla="*/ 350729 h 425885"/>
                <a:gd name="connsiteX10" fmla="*/ 420698 w 520906"/>
                <a:gd name="connsiteY10" fmla="*/ 338203 h 425885"/>
                <a:gd name="connsiteX11" fmla="*/ 495854 w 520906"/>
                <a:gd name="connsiteY11" fmla="*/ 237994 h 425885"/>
                <a:gd name="connsiteX12" fmla="*/ 520906 w 520906"/>
                <a:gd name="connsiteY12" fmla="*/ 162838 h 425885"/>
                <a:gd name="connsiteX13" fmla="*/ 508380 w 520906"/>
                <a:gd name="connsiteY13" fmla="*/ 75156 h 425885"/>
                <a:gd name="connsiteX14" fmla="*/ 483328 w 520906"/>
                <a:gd name="connsiteY14" fmla="*/ 37578 h 425885"/>
                <a:gd name="connsiteX15" fmla="*/ 445750 w 520906"/>
                <a:gd name="connsiteY15" fmla="*/ 25052 h 425885"/>
                <a:gd name="connsiteX16" fmla="*/ 345542 w 520906"/>
                <a:gd name="connsiteY16" fmla="*/ 12526 h 425885"/>
                <a:gd name="connsiteX17" fmla="*/ 307964 w 520906"/>
                <a:gd name="connsiteY17" fmla="*/ 0 h 42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0906" h="425885">
                  <a:moveTo>
                    <a:pt x="307964" y="0"/>
                  </a:moveTo>
                  <a:cubicBezTo>
                    <a:pt x="293350" y="0"/>
                    <a:pt x="274924" y="10251"/>
                    <a:pt x="257860" y="12526"/>
                  </a:cubicBezTo>
                  <a:cubicBezTo>
                    <a:pt x="218585" y="17763"/>
                    <a:pt x="131857" y="12897"/>
                    <a:pt x="82495" y="37578"/>
                  </a:cubicBezTo>
                  <a:cubicBezTo>
                    <a:pt x="69030" y="44311"/>
                    <a:pt x="57443" y="54279"/>
                    <a:pt x="44917" y="62630"/>
                  </a:cubicBezTo>
                  <a:cubicBezTo>
                    <a:pt x="36566" y="75156"/>
                    <a:pt x="26598" y="86743"/>
                    <a:pt x="19865" y="100208"/>
                  </a:cubicBezTo>
                  <a:cubicBezTo>
                    <a:pt x="-23155" y="186249"/>
                    <a:pt x="16604" y="394607"/>
                    <a:pt x="19865" y="413359"/>
                  </a:cubicBezTo>
                  <a:cubicBezTo>
                    <a:pt x="22127" y="426367"/>
                    <a:pt x="44917" y="421710"/>
                    <a:pt x="57443" y="425885"/>
                  </a:cubicBezTo>
                  <a:cubicBezTo>
                    <a:pt x="85149" y="423906"/>
                    <a:pt x="213447" y="429302"/>
                    <a:pt x="270386" y="400833"/>
                  </a:cubicBezTo>
                  <a:cubicBezTo>
                    <a:pt x="283851" y="394101"/>
                    <a:pt x="294207" y="381895"/>
                    <a:pt x="307964" y="375781"/>
                  </a:cubicBezTo>
                  <a:cubicBezTo>
                    <a:pt x="332095" y="365056"/>
                    <a:pt x="358068" y="359080"/>
                    <a:pt x="383120" y="350729"/>
                  </a:cubicBezTo>
                  <a:lnTo>
                    <a:pt x="420698" y="338203"/>
                  </a:lnTo>
                  <a:cubicBezTo>
                    <a:pt x="450373" y="308527"/>
                    <a:pt x="481691" y="280483"/>
                    <a:pt x="495854" y="237994"/>
                  </a:cubicBezTo>
                  <a:lnTo>
                    <a:pt x="520906" y="162838"/>
                  </a:lnTo>
                  <a:cubicBezTo>
                    <a:pt x="516731" y="133611"/>
                    <a:pt x="516864" y="103435"/>
                    <a:pt x="508380" y="75156"/>
                  </a:cubicBezTo>
                  <a:cubicBezTo>
                    <a:pt x="504054" y="60737"/>
                    <a:pt x="495083" y="46982"/>
                    <a:pt x="483328" y="37578"/>
                  </a:cubicBezTo>
                  <a:cubicBezTo>
                    <a:pt x="473018" y="29330"/>
                    <a:pt x="458741" y="27414"/>
                    <a:pt x="445750" y="25052"/>
                  </a:cubicBezTo>
                  <a:cubicBezTo>
                    <a:pt x="412630" y="19030"/>
                    <a:pt x="378403" y="19828"/>
                    <a:pt x="345542" y="12526"/>
                  </a:cubicBezTo>
                  <a:cubicBezTo>
                    <a:pt x="339778" y="11245"/>
                    <a:pt x="322578" y="0"/>
                    <a:pt x="30796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2292263" y="2118987"/>
              <a:ext cx="665967" cy="425885"/>
            </a:xfrm>
            <a:custGeom>
              <a:avLst/>
              <a:gdLst>
                <a:gd name="connsiteX0" fmla="*/ 307964 w 520906"/>
                <a:gd name="connsiteY0" fmla="*/ 0 h 425885"/>
                <a:gd name="connsiteX1" fmla="*/ 257860 w 520906"/>
                <a:gd name="connsiteY1" fmla="*/ 12526 h 425885"/>
                <a:gd name="connsiteX2" fmla="*/ 82495 w 520906"/>
                <a:gd name="connsiteY2" fmla="*/ 37578 h 425885"/>
                <a:gd name="connsiteX3" fmla="*/ 44917 w 520906"/>
                <a:gd name="connsiteY3" fmla="*/ 62630 h 425885"/>
                <a:gd name="connsiteX4" fmla="*/ 19865 w 520906"/>
                <a:gd name="connsiteY4" fmla="*/ 100208 h 425885"/>
                <a:gd name="connsiteX5" fmla="*/ 19865 w 520906"/>
                <a:gd name="connsiteY5" fmla="*/ 413359 h 425885"/>
                <a:gd name="connsiteX6" fmla="*/ 57443 w 520906"/>
                <a:gd name="connsiteY6" fmla="*/ 425885 h 425885"/>
                <a:gd name="connsiteX7" fmla="*/ 270386 w 520906"/>
                <a:gd name="connsiteY7" fmla="*/ 400833 h 425885"/>
                <a:gd name="connsiteX8" fmla="*/ 307964 w 520906"/>
                <a:gd name="connsiteY8" fmla="*/ 375781 h 425885"/>
                <a:gd name="connsiteX9" fmla="*/ 383120 w 520906"/>
                <a:gd name="connsiteY9" fmla="*/ 350729 h 425885"/>
                <a:gd name="connsiteX10" fmla="*/ 420698 w 520906"/>
                <a:gd name="connsiteY10" fmla="*/ 338203 h 425885"/>
                <a:gd name="connsiteX11" fmla="*/ 495854 w 520906"/>
                <a:gd name="connsiteY11" fmla="*/ 237994 h 425885"/>
                <a:gd name="connsiteX12" fmla="*/ 520906 w 520906"/>
                <a:gd name="connsiteY12" fmla="*/ 162838 h 425885"/>
                <a:gd name="connsiteX13" fmla="*/ 508380 w 520906"/>
                <a:gd name="connsiteY13" fmla="*/ 75156 h 425885"/>
                <a:gd name="connsiteX14" fmla="*/ 483328 w 520906"/>
                <a:gd name="connsiteY14" fmla="*/ 37578 h 425885"/>
                <a:gd name="connsiteX15" fmla="*/ 445750 w 520906"/>
                <a:gd name="connsiteY15" fmla="*/ 25052 h 425885"/>
                <a:gd name="connsiteX16" fmla="*/ 345542 w 520906"/>
                <a:gd name="connsiteY16" fmla="*/ 12526 h 425885"/>
                <a:gd name="connsiteX17" fmla="*/ 307964 w 520906"/>
                <a:gd name="connsiteY17" fmla="*/ 0 h 425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0906" h="425885">
                  <a:moveTo>
                    <a:pt x="307964" y="0"/>
                  </a:moveTo>
                  <a:cubicBezTo>
                    <a:pt x="293350" y="0"/>
                    <a:pt x="274924" y="10251"/>
                    <a:pt x="257860" y="12526"/>
                  </a:cubicBezTo>
                  <a:cubicBezTo>
                    <a:pt x="218585" y="17763"/>
                    <a:pt x="131857" y="12897"/>
                    <a:pt x="82495" y="37578"/>
                  </a:cubicBezTo>
                  <a:cubicBezTo>
                    <a:pt x="69030" y="44311"/>
                    <a:pt x="57443" y="54279"/>
                    <a:pt x="44917" y="62630"/>
                  </a:cubicBezTo>
                  <a:cubicBezTo>
                    <a:pt x="36566" y="75156"/>
                    <a:pt x="26598" y="86743"/>
                    <a:pt x="19865" y="100208"/>
                  </a:cubicBezTo>
                  <a:cubicBezTo>
                    <a:pt x="-23155" y="186249"/>
                    <a:pt x="16604" y="394607"/>
                    <a:pt x="19865" y="413359"/>
                  </a:cubicBezTo>
                  <a:cubicBezTo>
                    <a:pt x="22127" y="426367"/>
                    <a:pt x="44917" y="421710"/>
                    <a:pt x="57443" y="425885"/>
                  </a:cubicBezTo>
                  <a:cubicBezTo>
                    <a:pt x="85149" y="423906"/>
                    <a:pt x="213447" y="429302"/>
                    <a:pt x="270386" y="400833"/>
                  </a:cubicBezTo>
                  <a:cubicBezTo>
                    <a:pt x="283851" y="394101"/>
                    <a:pt x="294207" y="381895"/>
                    <a:pt x="307964" y="375781"/>
                  </a:cubicBezTo>
                  <a:cubicBezTo>
                    <a:pt x="332095" y="365056"/>
                    <a:pt x="358068" y="359080"/>
                    <a:pt x="383120" y="350729"/>
                  </a:cubicBezTo>
                  <a:lnTo>
                    <a:pt x="420698" y="338203"/>
                  </a:lnTo>
                  <a:cubicBezTo>
                    <a:pt x="450373" y="308527"/>
                    <a:pt x="481691" y="280483"/>
                    <a:pt x="495854" y="237994"/>
                  </a:cubicBezTo>
                  <a:lnTo>
                    <a:pt x="520906" y="162838"/>
                  </a:lnTo>
                  <a:cubicBezTo>
                    <a:pt x="516731" y="133611"/>
                    <a:pt x="516864" y="103435"/>
                    <a:pt x="508380" y="75156"/>
                  </a:cubicBezTo>
                  <a:cubicBezTo>
                    <a:pt x="504054" y="60737"/>
                    <a:pt x="495083" y="46982"/>
                    <a:pt x="483328" y="37578"/>
                  </a:cubicBezTo>
                  <a:cubicBezTo>
                    <a:pt x="473018" y="29330"/>
                    <a:pt x="458741" y="27414"/>
                    <a:pt x="445750" y="25052"/>
                  </a:cubicBezTo>
                  <a:cubicBezTo>
                    <a:pt x="412630" y="19030"/>
                    <a:pt x="378403" y="19828"/>
                    <a:pt x="345542" y="12526"/>
                  </a:cubicBezTo>
                  <a:cubicBezTo>
                    <a:pt x="339778" y="11245"/>
                    <a:pt x="322578" y="0"/>
                    <a:pt x="30796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ounded Rectangle 9"/>
          <p:cNvSpPr/>
          <p:nvPr/>
        </p:nvSpPr>
        <p:spPr>
          <a:xfrm>
            <a:off x="638827" y="4033380"/>
            <a:ext cx="3557392" cy="2116899"/>
          </a:xfrm>
          <a:prstGeom prst="roundRect">
            <a:avLst>
              <a:gd name="adj" fmla="val 9284"/>
            </a:avLst>
          </a:prstGeom>
          <a:solidFill>
            <a:schemeClr val="bg1"/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91229" y="4110625"/>
            <a:ext cx="1565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mousePressed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776613" y="5448822"/>
            <a:ext cx="482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obj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277655" y="5348614"/>
            <a:ext cx="2379946" cy="6388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0027FF"/>
                </a:solidFill>
              </a:rPr>
              <a:t>12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791195" y="778702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Heap</a:t>
            </a:r>
            <a:endParaRPr lang="en-US" b="1" dirty="0"/>
          </a:p>
        </p:txBody>
      </p:sp>
      <p:sp>
        <p:nvSpPr>
          <p:cNvPr id="15" name="Rectangle 14"/>
          <p:cNvSpPr/>
          <p:nvPr/>
        </p:nvSpPr>
        <p:spPr>
          <a:xfrm>
            <a:off x="6501009" y="1665962"/>
            <a:ext cx="1741118" cy="1741118"/>
          </a:xfrm>
          <a:prstGeom prst="rect">
            <a:avLst/>
          </a:prstGeom>
          <a:solidFill>
            <a:srgbClr val="FF4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7181002" y="1290274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 dirty="0">
                <a:solidFill>
                  <a:srgbClr val="0027FF"/>
                </a:solidFill>
              </a:rPr>
              <a:t>12</a:t>
            </a:r>
          </a:p>
        </p:txBody>
      </p:sp>
      <p:sp>
        <p:nvSpPr>
          <p:cNvPr id="18" name="Freeform 17"/>
          <p:cNvSpPr/>
          <p:nvPr/>
        </p:nvSpPr>
        <p:spPr>
          <a:xfrm>
            <a:off x="3407079" y="2141951"/>
            <a:ext cx="2918822" cy="3533593"/>
          </a:xfrm>
          <a:custGeom>
            <a:avLst/>
            <a:gdLst>
              <a:gd name="connsiteX0" fmla="*/ 37579 w 2918822"/>
              <a:gd name="connsiteY0" fmla="*/ 3520332 h 3634320"/>
              <a:gd name="connsiteX1" fmla="*/ 0 w 2918822"/>
              <a:gd name="connsiteY1" fmla="*/ 3608014 h 3634320"/>
              <a:gd name="connsiteX2" fmla="*/ 75157 w 2918822"/>
              <a:gd name="connsiteY2" fmla="*/ 3620540 h 3634320"/>
              <a:gd name="connsiteX3" fmla="*/ 25053 w 2918822"/>
              <a:gd name="connsiteY3" fmla="*/ 3545384 h 3634320"/>
              <a:gd name="connsiteX4" fmla="*/ 12527 w 2918822"/>
              <a:gd name="connsiteY4" fmla="*/ 3582962 h 3634320"/>
              <a:gd name="connsiteX5" fmla="*/ 263047 w 2918822"/>
              <a:gd name="connsiteY5" fmla="*/ 3595488 h 3634320"/>
              <a:gd name="connsiteX6" fmla="*/ 313151 w 2918822"/>
              <a:gd name="connsiteY6" fmla="*/ 3582962 h 3634320"/>
              <a:gd name="connsiteX7" fmla="*/ 488516 w 2918822"/>
              <a:gd name="connsiteY7" fmla="*/ 3482754 h 3634320"/>
              <a:gd name="connsiteX8" fmla="*/ 576198 w 2918822"/>
              <a:gd name="connsiteY8" fmla="*/ 3432650 h 3634320"/>
              <a:gd name="connsiteX9" fmla="*/ 626302 w 2918822"/>
              <a:gd name="connsiteY9" fmla="*/ 3395072 h 3634320"/>
              <a:gd name="connsiteX10" fmla="*/ 676406 w 2918822"/>
              <a:gd name="connsiteY10" fmla="*/ 3370020 h 3634320"/>
              <a:gd name="connsiteX11" fmla="*/ 776614 w 2918822"/>
              <a:gd name="connsiteY11" fmla="*/ 3294864 h 3634320"/>
              <a:gd name="connsiteX12" fmla="*/ 851770 w 2918822"/>
              <a:gd name="connsiteY12" fmla="*/ 3244759 h 3634320"/>
              <a:gd name="connsiteX13" fmla="*/ 926927 w 2918822"/>
              <a:gd name="connsiteY13" fmla="*/ 3182129 h 3634320"/>
              <a:gd name="connsiteX14" fmla="*/ 989557 w 2918822"/>
              <a:gd name="connsiteY14" fmla="*/ 3119499 h 3634320"/>
              <a:gd name="connsiteX15" fmla="*/ 1014609 w 2918822"/>
              <a:gd name="connsiteY15" fmla="*/ 3081921 h 3634320"/>
              <a:gd name="connsiteX16" fmla="*/ 1064713 w 2918822"/>
              <a:gd name="connsiteY16" fmla="*/ 3019291 h 3634320"/>
              <a:gd name="connsiteX17" fmla="*/ 1089765 w 2918822"/>
              <a:gd name="connsiteY17" fmla="*/ 2981713 h 3634320"/>
              <a:gd name="connsiteX18" fmla="*/ 1189973 w 2918822"/>
              <a:gd name="connsiteY18" fmla="*/ 2881505 h 3634320"/>
              <a:gd name="connsiteX19" fmla="*/ 1265129 w 2918822"/>
              <a:gd name="connsiteY19" fmla="*/ 2793823 h 3634320"/>
              <a:gd name="connsiteX20" fmla="*/ 1302707 w 2918822"/>
              <a:gd name="connsiteY20" fmla="*/ 2706140 h 3634320"/>
              <a:gd name="connsiteX21" fmla="*/ 1352811 w 2918822"/>
              <a:gd name="connsiteY21" fmla="*/ 2630984 h 3634320"/>
              <a:gd name="connsiteX22" fmla="*/ 1365337 w 2918822"/>
              <a:gd name="connsiteY22" fmla="*/ 2593406 h 3634320"/>
              <a:gd name="connsiteX23" fmla="*/ 1415442 w 2918822"/>
              <a:gd name="connsiteY23" fmla="*/ 2518250 h 3634320"/>
              <a:gd name="connsiteX24" fmla="*/ 1427968 w 2918822"/>
              <a:gd name="connsiteY24" fmla="*/ 2480672 h 3634320"/>
              <a:gd name="connsiteX25" fmla="*/ 1478072 w 2918822"/>
              <a:gd name="connsiteY25" fmla="*/ 2405516 h 3634320"/>
              <a:gd name="connsiteX26" fmla="*/ 1503124 w 2918822"/>
              <a:gd name="connsiteY26" fmla="*/ 2317833 h 3634320"/>
              <a:gd name="connsiteX27" fmla="*/ 1528176 w 2918822"/>
              <a:gd name="connsiteY27" fmla="*/ 2280255 h 3634320"/>
              <a:gd name="connsiteX28" fmla="*/ 1553228 w 2918822"/>
              <a:gd name="connsiteY28" fmla="*/ 2205099 h 3634320"/>
              <a:gd name="connsiteX29" fmla="*/ 1578280 w 2918822"/>
              <a:gd name="connsiteY29" fmla="*/ 2167521 h 3634320"/>
              <a:gd name="connsiteX30" fmla="*/ 1603332 w 2918822"/>
              <a:gd name="connsiteY30" fmla="*/ 2092365 h 3634320"/>
              <a:gd name="connsiteX31" fmla="*/ 1628384 w 2918822"/>
              <a:gd name="connsiteY31" fmla="*/ 2054787 h 3634320"/>
              <a:gd name="connsiteX32" fmla="*/ 1640910 w 2918822"/>
              <a:gd name="connsiteY32" fmla="*/ 2017209 h 3634320"/>
              <a:gd name="connsiteX33" fmla="*/ 1691014 w 2918822"/>
              <a:gd name="connsiteY33" fmla="*/ 1942053 h 3634320"/>
              <a:gd name="connsiteX34" fmla="*/ 1741118 w 2918822"/>
              <a:gd name="connsiteY34" fmla="*/ 1829318 h 3634320"/>
              <a:gd name="connsiteX35" fmla="*/ 1753644 w 2918822"/>
              <a:gd name="connsiteY35" fmla="*/ 1779214 h 3634320"/>
              <a:gd name="connsiteX36" fmla="*/ 1791222 w 2918822"/>
              <a:gd name="connsiteY36" fmla="*/ 1666480 h 3634320"/>
              <a:gd name="connsiteX37" fmla="*/ 1841327 w 2918822"/>
              <a:gd name="connsiteY37" fmla="*/ 1516168 h 3634320"/>
              <a:gd name="connsiteX38" fmla="*/ 1878905 w 2918822"/>
              <a:gd name="connsiteY38" fmla="*/ 1403433 h 3634320"/>
              <a:gd name="connsiteX39" fmla="*/ 1891431 w 2918822"/>
              <a:gd name="connsiteY39" fmla="*/ 1365855 h 3634320"/>
              <a:gd name="connsiteX40" fmla="*/ 1916483 w 2918822"/>
              <a:gd name="connsiteY40" fmla="*/ 1328277 h 3634320"/>
              <a:gd name="connsiteX41" fmla="*/ 1954061 w 2918822"/>
              <a:gd name="connsiteY41" fmla="*/ 1152913 h 3634320"/>
              <a:gd name="connsiteX42" fmla="*/ 1979113 w 2918822"/>
              <a:gd name="connsiteY42" fmla="*/ 1077757 h 3634320"/>
              <a:gd name="connsiteX43" fmla="*/ 2004165 w 2918822"/>
              <a:gd name="connsiteY43" fmla="*/ 1002601 h 3634320"/>
              <a:gd name="connsiteX44" fmla="*/ 2016691 w 2918822"/>
              <a:gd name="connsiteY44" fmla="*/ 965023 h 3634320"/>
              <a:gd name="connsiteX45" fmla="*/ 2066795 w 2918822"/>
              <a:gd name="connsiteY45" fmla="*/ 877340 h 3634320"/>
              <a:gd name="connsiteX46" fmla="*/ 2091847 w 2918822"/>
              <a:gd name="connsiteY46" fmla="*/ 839762 h 3634320"/>
              <a:gd name="connsiteX47" fmla="*/ 2104373 w 2918822"/>
              <a:gd name="connsiteY47" fmla="*/ 802184 h 3634320"/>
              <a:gd name="connsiteX48" fmla="*/ 2154477 w 2918822"/>
              <a:gd name="connsiteY48" fmla="*/ 727028 h 3634320"/>
              <a:gd name="connsiteX49" fmla="*/ 2179529 w 2918822"/>
              <a:gd name="connsiteY49" fmla="*/ 689450 h 3634320"/>
              <a:gd name="connsiteX50" fmla="*/ 2204581 w 2918822"/>
              <a:gd name="connsiteY50" fmla="*/ 651872 h 3634320"/>
              <a:gd name="connsiteX51" fmla="*/ 2229633 w 2918822"/>
              <a:gd name="connsiteY51" fmla="*/ 614294 h 3634320"/>
              <a:gd name="connsiteX52" fmla="*/ 2267211 w 2918822"/>
              <a:gd name="connsiteY52" fmla="*/ 576716 h 3634320"/>
              <a:gd name="connsiteX53" fmla="*/ 2317316 w 2918822"/>
              <a:gd name="connsiteY53" fmla="*/ 514086 h 3634320"/>
              <a:gd name="connsiteX54" fmla="*/ 2354894 w 2918822"/>
              <a:gd name="connsiteY54" fmla="*/ 489033 h 3634320"/>
              <a:gd name="connsiteX55" fmla="*/ 2430050 w 2918822"/>
              <a:gd name="connsiteY55" fmla="*/ 426403 h 3634320"/>
              <a:gd name="connsiteX56" fmla="*/ 2492680 w 2918822"/>
              <a:gd name="connsiteY56" fmla="*/ 351247 h 3634320"/>
              <a:gd name="connsiteX57" fmla="*/ 2542784 w 2918822"/>
              <a:gd name="connsiteY57" fmla="*/ 276091 h 3634320"/>
              <a:gd name="connsiteX58" fmla="*/ 2567836 w 2918822"/>
              <a:gd name="connsiteY58" fmla="*/ 238513 h 3634320"/>
              <a:gd name="connsiteX59" fmla="*/ 2605414 w 2918822"/>
              <a:gd name="connsiteY59" fmla="*/ 225987 h 3634320"/>
              <a:gd name="connsiteX60" fmla="*/ 2642992 w 2918822"/>
              <a:gd name="connsiteY60" fmla="*/ 200935 h 3634320"/>
              <a:gd name="connsiteX61" fmla="*/ 2718148 w 2918822"/>
              <a:gd name="connsiteY61" fmla="*/ 188409 h 3634320"/>
              <a:gd name="connsiteX62" fmla="*/ 2843409 w 2918822"/>
              <a:gd name="connsiteY62" fmla="*/ 175883 h 3634320"/>
              <a:gd name="connsiteX63" fmla="*/ 2893513 w 2918822"/>
              <a:gd name="connsiteY63" fmla="*/ 163357 h 3634320"/>
              <a:gd name="connsiteX64" fmla="*/ 2855935 w 2918822"/>
              <a:gd name="connsiteY64" fmla="*/ 125779 h 3634320"/>
              <a:gd name="connsiteX65" fmla="*/ 2818357 w 2918822"/>
              <a:gd name="connsiteY65" fmla="*/ 113253 h 3634320"/>
              <a:gd name="connsiteX66" fmla="*/ 2718148 w 2918822"/>
              <a:gd name="connsiteY66" fmla="*/ 38096 h 3634320"/>
              <a:gd name="connsiteX67" fmla="*/ 2705622 w 2918822"/>
              <a:gd name="connsiteY67" fmla="*/ 518 h 3634320"/>
              <a:gd name="connsiteX68" fmla="*/ 2768253 w 2918822"/>
              <a:gd name="connsiteY68" fmla="*/ 50623 h 3634320"/>
              <a:gd name="connsiteX69" fmla="*/ 2843409 w 2918822"/>
              <a:gd name="connsiteY69" fmla="*/ 100727 h 3634320"/>
              <a:gd name="connsiteX70" fmla="*/ 2880987 w 2918822"/>
              <a:gd name="connsiteY70" fmla="*/ 125779 h 3634320"/>
              <a:gd name="connsiteX71" fmla="*/ 2918565 w 2918822"/>
              <a:gd name="connsiteY71" fmla="*/ 200935 h 3634320"/>
              <a:gd name="connsiteX72" fmla="*/ 2893513 w 2918822"/>
              <a:gd name="connsiteY72" fmla="*/ 238513 h 3634320"/>
              <a:gd name="connsiteX73" fmla="*/ 2855935 w 2918822"/>
              <a:gd name="connsiteY73" fmla="*/ 263565 h 3634320"/>
              <a:gd name="connsiteX74" fmla="*/ 2805831 w 2918822"/>
              <a:gd name="connsiteY74" fmla="*/ 338721 h 3634320"/>
              <a:gd name="connsiteX75" fmla="*/ 2755727 w 2918822"/>
              <a:gd name="connsiteY75" fmla="*/ 413877 h 3634320"/>
              <a:gd name="connsiteX76" fmla="*/ 2730674 w 2918822"/>
              <a:gd name="connsiteY76" fmla="*/ 451455 h 3634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2918822" h="3634320">
                <a:moveTo>
                  <a:pt x="37579" y="3520332"/>
                </a:moveTo>
                <a:cubicBezTo>
                  <a:pt x="25053" y="3549559"/>
                  <a:pt x="0" y="3576215"/>
                  <a:pt x="0" y="3608014"/>
                </a:cubicBezTo>
                <a:cubicBezTo>
                  <a:pt x="0" y="3656578"/>
                  <a:pt x="65891" y="3623629"/>
                  <a:pt x="75157" y="3620540"/>
                </a:cubicBezTo>
                <a:cubicBezTo>
                  <a:pt x="74157" y="3615539"/>
                  <a:pt x="74075" y="3520873"/>
                  <a:pt x="25053" y="3545384"/>
                </a:cubicBezTo>
                <a:cubicBezTo>
                  <a:pt x="13243" y="3551289"/>
                  <a:pt x="16702" y="3570436"/>
                  <a:pt x="12527" y="3582962"/>
                </a:cubicBezTo>
                <a:cubicBezTo>
                  <a:pt x="106960" y="3645917"/>
                  <a:pt x="45972" y="3616162"/>
                  <a:pt x="263047" y="3595488"/>
                </a:cubicBezTo>
                <a:cubicBezTo>
                  <a:pt x="280185" y="3593856"/>
                  <a:pt x="297260" y="3589583"/>
                  <a:pt x="313151" y="3582962"/>
                </a:cubicBezTo>
                <a:cubicBezTo>
                  <a:pt x="576660" y="3473167"/>
                  <a:pt x="272340" y="3590842"/>
                  <a:pt x="488516" y="3482754"/>
                </a:cubicBezTo>
                <a:cubicBezTo>
                  <a:pt x="537445" y="3458290"/>
                  <a:pt x="534887" y="3462158"/>
                  <a:pt x="576198" y="3432650"/>
                </a:cubicBezTo>
                <a:cubicBezTo>
                  <a:pt x="593186" y="3420516"/>
                  <a:pt x="608599" y="3406137"/>
                  <a:pt x="626302" y="3395072"/>
                </a:cubicBezTo>
                <a:cubicBezTo>
                  <a:pt x="642136" y="3385176"/>
                  <a:pt x="660194" y="3379284"/>
                  <a:pt x="676406" y="3370020"/>
                </a:cubicBezTo>
                <a:cubicBezTo>
                  <a:pt x="719216" y="3345557"/>
                  <a:pt x="732442" y="3326990"/>
                  <a:pt x="776614" y="3294864"/>
                </a:cubicBezTo>
                <a:cubicBezTo>
                  <a:pt x="800964" y="3277155"/>
                  <a:pt x="830480" y="3266049"/>
                  <a:pt x="851770" y="3244759"/>
                </a:cubicBezTo>
                <a:cubicBezTo>
                  <a:pt x="899993" y="3196536"/>
                  <a:pt x="874609" y="3217007"/>
                  <a:pt x="926927" y="3182129"/>
                </a:cubicBezTo>
                <a:cubicBezTo>
                  <a:pt x="993732" y="3081921"/>
                  <a:pt x="906050" y="3203006"/>
                  <a:pt x="989557" y="3119499"/>
                </a:cubicBezTo>
                <a:cubicBezTo>
                  <a:pt x="1000202" y="3108854"/>
                  <a:pt x="1005576" y="3093965"/>
                  <a:pt x="1014609" y="3081921"/>
                </a:cubicBezTo>
                <a:cubicBezTo>
                  <a:pt x="1030650" y="3060533"/>
                  <a:pt x="1048672" y="3040679"/>
                  <a:pt x="1064713" y="3019291"/>
                </a:cubicBezTo>
                <a:cubicBezTo>
                  <a:pt x="1073746" y="3007247"/>
                  <a:pt x="1079638" y="2992852"/>
                  <a:pt x="1089765" y="2981713"/>
                </a:cubicBezTo>
                <a:cubicBezTo>
                  <a:pt x="1121541" y="2946759"/>
                  <a:pt x="1161630" y="2919296"/>
                  <a:pt x="1189973" y="2881505"/>
                </a:cubicBezTo>
                <a:cubicBezTo>
                  <a:pt x="1238180" y="2817229"/>
                  <a:pt x="1212789" y="2846163"/>
                  <a:pt x="1265129" y="2793823"/>
                </a:cubicBezTo>
                <a:cubicBezTo>
                  <a:pt x="1278087" y="2754947"/>
                  <a:pt x="1279489" y="2744837"/>
                  <a:pt x="1302707" y="2706140"/>
                </a:cubicBezTo>
                <a:cubicBezTo>
                  <a:pt x="1318198" y="2680322"/>
                  <a:pt x="1343290" y="2659548"/>
                  <a:pt x="1352811" y="2630984"/>
                </a:cubicBezTo>
                <a:cubicBezTo>
                  <a:pt x="1356986" y="2618458"/>
                  <a:pt x="1358925" y="2604948"/>
                  <a:pt x="1365337" y="2593406"/>
                </a:cubicBezTo>
                <a:cubicBezTo>
                  <a:pt x="1379959" y="2567086"/>
                  <a:pt x="1405921" y="2546814"/>
                  <a:pt x="1415442" y="2518250"/>
                </a:cubicBezTo>
                <a:cubicBezTo>
                  <a:pt x="1419617" y="2505724"/>
                  <a:pt x="1421556" y="2492214"/>
                  <a:pt x="1427968" y="2480672"/>
                </a:cubicBezTo>
                <a:cubicBezTo>
                  <a:pt x="1442590" y="2454352"/>
                  <a:pt x="1478072" y="2405516"/>
                  <a:pt x="1478072" y="2405516"/>
                </a:cubicBezTo>
                <a:cubicBezTo>
                  <a:pt x="1482085" y="2389464"/>
                  <a:pt x="1494140" y="2335802"/>
                  <a:pt x="1503124" y="2317833"/>
                </a:cubicBezTo>
                <a:cubicBezTo>
                  <a:pt x="1509856" y="2304368"/>
                  <a:pt x="1522062" y="2294012"/>
                  <a:pt x="1528176" y="2280255"/>
                </a:cubicBezTo>
                <a:cubicBezTo>
                  <a:pt x="1538901" y="2256124"/>
                  <a:pt x="1538580" y="2227071"/>
                  <a:pt x="1553228" y="2205099"/>
                </a:cubicBezTo>
                <a:cubicBezTo>
                  <a:pt x="1561579" y="2192573"/>
                  <a:pt x="1572166" y="2181278"/>
                  <a:pt x="1578280" y="2167521"/>
                </a:cubicBezTo>
                <a:cubicBezTo>
                  <a:pt x="1589005" y="2143390"/>
                  <a:pt x="1588684" y="2114337"/>
                  <a:pt x="1603332" y="2092365"/>
                </a:cubicBezTo>
                <a:cubicBezTo>
                  <a:pt x="1611683" y="2079839"/>
                  <a:pt x="1621651" y="2068252"/>
                  <a:pt x="1628384" y="2054787"/>
                </a:cubicBezTo>
                <a:cubicBezTo>
                  <a:pt x="1634289" y="2042977"/>
                  <a:pt x="1634498" y="2028751"/>
                  <a:pt x="1640910" y="2017209"/>
                </a:cubicBezTo>
                <a:cubicBezTo>
                  <a:pt x="1655532" y="1990889"/>
                  <a:pt x="1681493" y="1970617"/>
                  <a:pt x="1691014" y="1942053"/>
                </a:cubicBezTo>
                <a:cubicBezTo>
                  <a:pt x="1720827" y="1852614"/>
                  <a:pt x="1701418" y="1888868"/>
                  <a:pt x="1741118" y="1829318"/>
                </a:cubicBezTo>
                <a:cubicBezTo>
                  <a:pt x="1745293" y="1812617"/>
                  <a:pt x="1748697" y="1795703"/>
                  <a:pt x="1753644" y="1779214"/>
                </a:cubicBezTo>
                <a:lnTo>
                  <a:pt x="1791222" y="1666480"/>
                </a:lnTo>
                <a:lnTo>
                  <a:pt x="1841327" y="1516168"/>
                </a:lnTo>
                <a:lnTo>
                  <a:pt x="1878905" y="1403433"/>
                </a:lnTo>
                <a:cubicBezTo>
                  <a:pt x="1883080" y="1390907"/>
                  <a:pt x="1884107" y="1376841"/>
                  <a:pt x="1891431" y="1365855"/>
                </a:cubicBezTo>
                <a:lnTo>
                  <a:pt x="1916483" y="1328277"/>
                </a:lnTo>
                <a:cubicBezTo>
                  <a:pt x="1922301" y="1299186"/>
                  <a:pt x="1940349" y="1198619"/>
                  <a:pt x="1954061" y="1152913"/>
                </a:cubicBezTo>
                <a:cubicBezTo>
                  <a:pt x="1961649" y="1127620"/>
                  <a:pt x="1970762" y="1102809"/>
                  <a:pt x="1979113" y="1077757"/>
                </a:cubicBezTo>
                <a:lnTo>
                  <a:pt x="2004165" y="1002601"/>
                </a:lnTo>
                <a:cubicBezTo>
                  <a:pt x="2008340" y="990075"/>
                  <a:pt x="2009367" y="976009"/>
                  <a:pt x="2016691" y="965023"/>
                </a:cubicBezTo>
                <a:cubicBezTo>
                  <a:pt x="2077731" y="873461"/>
                  <a:pt x="2003221" y="988595"/>
                  <a:pt x="2066795" y="877340"/>
                </a:cubicBezTo>
                <a:cubicBezTo>
                  <a:pt x="2074264" y="864269"/>
                  <a:pt x="2085114" y="853227"/>
                  <a:pt x="2091847" y="839762"/>
                </a:cubicBezTo>
                <a:cubicBezTo>
                  <a:pt x="2097752" y="827952"/>
                  <a:pt x="2097961" y="813726"/>
                  <a:pt x="2104373" y="802184"/>
                </a:cubicBezTo>
                <a:cubicBezTo>
                  <a:pt x="2118995" y="775864"/>
                  <a:pt x="2137776" y="752080"/>
                  <a:pt x="2154477" y="727028"/>
                </a:cubicBezTo>
                <a:lnTo>
                  <a:pt x="2179529" y="689450"/>
                </a:lnTo>
                <a:lnTo>
                  <a:pt x="2204581" y="651872"/>
                </a:lnTo>
                <a:cubicBezTo>
                  <a:pt x="2212932" y="639346"/>
                  <a:pt x="2218988" y="624939"/>
                  <a:pt x="2229633" y="614294"/>
                </a:cubicBezTo>
                <a:cubicBezTo>
                  <a:pt x="2242159" y="601768"/>
                  <a:pt x="2255870" y="590325"/>
                  <a:pt x="2267211" y="576716"/>
                </a:cubicBezTo>
                <a:cubicBezTo>
                  <a:pt x="2299768" y="537647"/>
                  <a:pt x="2280869" y="543244"/>
                  <a:pt x="2317316" y="514086"/>
                </a:cubicBezTo>
                <a:cubicBezTo>
                  <a:pt x="2329072" y="504681"/>
                  <a:pt x="2343329" y="498671"/>
                  <a:pt x="2354894" y="489033"/>
                </a:cubicBezTo>
                <a:cubicBezTo>
                  <a:pt x="2451332" y="408666"/>
                  <a:pt x="2336758" y="488598"/>
                  <a:pt x="2430050" y="426403"/>
                </a:cubicBezTo>
                <a:cubicBezTo>
                  <a:pt x="2519570" y="292122"/>
                  <a:pt x="2380160" y="495916"/>
                  <a:pt x="2492680" y="351247"/>
                </a:cubicBezTo>
                <a:cubicBezTo>
                  <a:pt x="2511165" y="327481"/>
                  <a:pt x="2526083" y="301143"/>
                  <a:pt x="2542784" y="276091"/>
                </a:cubicBezTo>
                <a:cubicBezTo>
                  <a:pt x="2551135" y="263565"/>
                  <a:pt x="2553554" y="243274"/>
                  <a:pt x="2567836" y="238513"/>
                </a:cubicBezTo>
                <a:cubicBezTo>
                  <a:pt x="2580362" y="234338"/>
                  <a:pt x="2593604" y="231892"/>
                  <a:pt x="2605414" y="225987"/>
                </a:cubicBezTo>
                <a:cubicBezTo>
                  <a:pt x="2618879" y="219254"/>
                  <a:pt x="2628710" y="205696"/>
                  <a:pt x="2642992" y="200935"/>
                </a:cubicBezTo>
                <a:cubicBezTo>
                  <a:pt x="2667086" y="192904"/>
                  <a:pt x="2692947" y="191559"/>
                  <a:pt x="2718148" y="188409"/>
                </a:cubicBezTo>
                <a:cubicBezTo>
                  <a:pt x="2759786" y="183204"/>
                  <a:pt x="2801655" y="180058"/>
                  <a:pt x="2843409" y="175883"/>
                </a:cubicBezTo>
                <a:cubicBezTo>
                  <a:pt x="2860110" y="171708"/>
                  <a:pt x="2889338" y="180058"/>
                  <a:pt x="2893513" y="163357"/>
                </a:cubicBezTo>
                <a:cubicBezTo>
                  <a:pt x="2897809" y="146171"/>
                  <a:pt x="2870674" y="135605"/>
                  <a:pt x="2855935" y="125779"/>
                </a:cubicBezTo>
                <a:cubicBezTo>
                  <a:pt x="2844949" y="118455"/>
                  <a:pt x="2829899" y="119665"/>
                  <a:pt x="2818357" y="113253"/>
                </a:cubicBezTo>
                <a:cubicBezTo>
                  <a:pt x="2754617" y="77842"/>
                  <a:pt x="2756158" y="76107"/>
                  <a:pt x="2718148" y="38096"/>
                </a:cubicBezTo>
                <a:cubicBezTo>
                  <a:pt x="2713973" y="25570"/>
                  <a:pt x="2693812" y="6423"/>
                  <a:pt x="2705622" y="518"/>
                </a:cubicBezTo>
                <a:cubicBezTo>
                  <a:pt x="2717883" y="-5613"/>
                  <a:pt x="2760125" y="44527"/>
                  <a:pt x="2768253" y="50623"/>
                </a:cubicBezTo>
                <a:cubicBezTo>
                  <a:pt x="2792340" y="68688"/>
                  <a:pt x="2818357" y="84026"/>
                  <a:pt x="2843409" y="100727"/>
                </a:cubicBezTo>
                <a:lnTo>
                  <a:pt x="2880987" y="125779"/>
                </a:lnTo>
                <a:cubicBezTo>
                  <a:pt x="2889711" y="138865"/>
                  <a:pt x="2922022" y="180191"/>
                  <a:pt x="2918565" y="200935"/>
                </a:cubicBezTo>
                <a:cubicBezTo>
                  <a:pt x="2916090" y="215785"/>
                  <a:pt x="2904158" y="227868"/>
                  <a:pt x="2893513" y="238513"/>
                </a:cubicBezTo>
                <a:cubicBezTo>
                  <a:pt x="2882868" y="249158"/>
                  <a:pt x="2868461" y="255214"/>
                  <a:pt x="2855935" y="263565"/>
                </a:cubicBezTo>
                <a:cubicBezTo>
                  <a:pt x="2831979" y="335432"/>
                  <a:pt x="2860564" y="268350"/>
                  <a:pt x="2805831" y="338721"/>
                </a:cubicBezTo>
                <a:cubicBezTo>
                  <a:pt x="2787346" y="362487"/>
                  <a:pt x="2777018" y="392587"/>
                  <a:pt x="2755727" y="413877"/>
                </a:cubicBezTo>
                <a:cubicBezTo>
                  <a:pt x="2727722" y="441881"/>
                  <a:pt x="2730674" y="427119"/>
                  <a:pt x="2730674" y="451455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778701" y="466177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279743" y="4561562"/>
            <a:ext cx="2379946" cy="63882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0027FF"/>
                </a:solidFill>
              </a:rPr>
              <a:t>94</a:t>
            </a:r>
          </a:p>
        </p:txBody>
      </p:sp>
      <p:sp>
        <p:nvSpPr>
          <p:cNvPr id="22" name="Freeform 21"/>
          <p:cNvSpPr/>
          <p:nvPr/>
        </p:nvSpPr>
        <p:spPr>
          <a:xfrm>
            <a:off x="6776581" y="4264484"/>
            <a:ext cx="1916482" cy="1622904"/>
          </a:xfrm>
          <a:custGeom>
            <a:avLst/>
            <a:gdLst>
              <a:gd name="connsiteX0" fmla="*/ 513567 w 1916482"/>
              <a:gd name="connsiteY0" fmla="*/ 269938 h 1622904"/>
              <a:gd name="connsiteX1" fmla="*/ 313151 w 1916482"/>
              <a:gd name="connsiteY1" fmla="*/ 294990 h 1622904"/>
              <a:gd name="connsiteX2" fmla="*/ 263046 w 1916482"/>
              <a:gd name="connsiteY2" fmla="*/ 307516 h 1622904"/>
              <a:gd name="connsiteX3" fmla="*/ 162838 w 1916482"/>
              <a:gd name="connsiteY3" fmla="*/ 370146 h 1622904"/>
              <a:gd name="connsiteX4" fmla="*/ 125260 w 1916482"/>
              <a:gd name="connsiteY4" fmla="*/ 395198 h 1622904"/>
              <a:gd name="connsiteX5" fmla="*/ 62630 w 1916482"/>
              <a:gd name="connsiteY5" fmla="*/ 482880 h 1622904"/>
              <a:gd name="connsiteX6" fmla="*/ 37578 w 1916482"/>
              <a:gd name="connsiteY6" fmla="*/ 532984 h 1622904"/>
              <a:gd name="connsiteX7" fmla="*/ 0 w 1916482"/>
              <a:gd name="connsiteY7" fmla="*/ 608141 h 1622904"/>
              <a:gd name="connsiteX8" fmla="*/ 25052 w 1916482"/>
              <a:gd name="connsiteY8" fmla="*/ 1071604 h 1622904"/>
              <a:gd name="connsiteX9" fmla="*/ 37578 w 1916482"/>
              <a:gd name="connsiteY9" fmla="*/ 1121708 h 1622904"/>
              <a:gd name="connsiteX10" fmla="*/ 75156 w 1916482"/>
              <a:gd name="connsiteY10" fmla="*/ 1184338 h 1622904"/>
              <a:gd name="connsiteX11" fmla="*/ 137786 w 1916482"/>
              <a:gd name="connsiteY11" fmla="*/ 1322124 h 1622904"/>
              <a:gd name="connsiteX12" fmla="*/ 175364 w 1916482"/>
              <a:gd name="connsiteY12" fmla="*/ 1372228 h 1622904"/>
              <a:gd name="connsiteX13" fmla="*/ 300624 w 1916482"/>
              <a:gd name="connsiteY13" fmla="*/ 1547593 h 1622904"/>
              <a:gd name="connsiteX14" fmla="*/ 400833 w 1916482"/>
              <a:gd name="connsiteY14" fmla="*/ 1622749 h 1622904"/>
              <a:gd name="connsiteX15" fmla="*/ 526093 w 1916482"/>
              <a:gd name="connsiteY15" fmla="*/ 1610223 h 1622904"/>
              <a:gd name="connsiteX16" fmla="*/ 576197 w 1916482"/>
              <a:gd name="connsiteY16" fmla="*/ 1597697 h 1622904"/>
              <a:gd name="connsiteX17" fmla="*/ 789140 w 1916482"/>
              <a:gd name="connsiteY17" fmla="*/ 1610223 h 1622904"/>
              <a:gd name="connsiteX18" fmla="*/ 839244 w 1916482"/>
              <a:gd name="connsiteY18" fmla="*/ 1622749 h 1622904"/>
              <a:gd name="connsiteX19" fmla="*/ 1415441 w 1916482"/>
              <a:gd name="connsiteY19" fmla="*/ 1610223 h 1622904"/>
              <a:gd name="connsiteX20" fmla="*/ 1478071 w 1916482"/>
              <a:gd name="connsiteY20" fmla="*/ 1572645 h 1622904"/>
              <a:gd name="connsiteX21" fmla="*/ 1565753 w 1916482"/>
              <a:gd name="connsiteY21" fmla="*/ 1497489 h 1622904"/>
              <a:gd name="connsiteX22" fmla="*/ 1603331 w 1916482"/>
              <a:gd name="connsiteY22" fmla="*/ 1472437 h 1622904"/>
              <a:gd name="connsiteX23" fmla="*/ 1653435 w 1916482"/>
              <a:gd name="connsiteY23" fmla="*/ 1397280 h 1622904"/>
              <a:gd name="connsiteX24" fmla="*/ 1741118 w 1916482"/>
              <a:gd name="connsiteY24" fmla="*/ 1309598 h 1622904"/>
              <a:gd name="connsiteX25" fmla="*/ 1803748 w 1916482"/>
              <a:gd name="connsiteY25" fmla="*/ 1246968 h 1622904"/>
              <a:gd name="connsiteX26" fmla="*/ 1853852 w 1916482"/>
              <a:gd name="connsiteY26" fmla="*/ 1171812 h 1622904"/>
              <a:gd name="connsiteX27" fmla="*/ 1878904 w 1916482"/>
              <a:gd name="connsiteY27" fmla="*/ 1134234 h 1622904"/>
              <a:gd name="connsiteX28" fmla="*/ 1916482 w 1916482"/>
              <a:gd name="connsiteY28" fmla="*/ 1021500 h 1622904"/>
              <a:gd name="connsiteX29" fmla="*/ 1903956 w 1916482"/>
              <a:gd name="connsiteY29" fmla="*/ 883713 h 1622904"/>
              <a:gd name="connsiteX30" fmla="*/ 1866378 w 1916482"/>
              <a:gd name="connsiteY30" fmla="*/ 833609 h 1622904"/>
              <a:gd name="connsiteX31" fmla="*/ 1828800 w 1916482"/>
              <a:gd name="connsiteY31" fmla="*/ 770979 h 1622904"/>
              <a:gd name="connsiteX32" fmla="*/ 1803748 w 1916482"/>
              <a:gd name="connsiteY32" fmla="*/ 720875 h 1622904"/>
              <a:gd name="connsiteX33" fmla="*/ 1778696 w 1916482"/>
              <a:gd name="connsiteY33" fmla="*/ 620667 h 1622904"/>
              <a:gd name="connsiteX34" fmla="*/ 1766170 w 1916482"/>
              <a:gd name="connsiteY34" fmla="*/ 307516 h 1622904"/>
              <a:gd name="connsiteX35" fmla="*/ 1590805 w 1916482"/>
              <a:gd name="connsiteY35" fmla="*/ 144678 h 1622904"/>
              <a:gd name="connsiteX36" fmla="*/ 1465545 w 1916482"/>
              <a:gd name="connsiteY36" fmla="*/ 69521 h 1622904"/>
              <a:gd name="connsiteX37" fmla="*/ 1352811 w 1916482"/>
              <a:gd name="connsiteY37" fmla="*/ 44469 h 1622904"/>
              <a:gd name="connsiteX38" fmla="*/ 1315233 w 1916482"/>
              <a:gd name="connsiteY38" fmla="*/ 31943 h 1622904"/>
              <a:gd name="connsiteX39" fmla="*/ 1039660 w 1916482"/>
              <a:gd name="connsiteY39" fmla="*/ 19417 h 1622904"/>
              <a:gd name="connsiteX40" fmla="*/ 676405 w 1916482"/>
              <a:gd name="connsiteY40" fmla="*/ 19417 h 1622904"/>
              <a:gd name="connsiteX41" fmla="*/ 638827 w 1916482"/>
              <a:gd name="connsiteY41" fmla="*/ 44469 h 1622904"/>
              <a:gd name="connsiteX42" fmla="*/ 613775 w 1916482"/>
              <a:gd name="connsiteY42" fmla="*/ 82048 h 1622904"/>
              <a:gd name="connsiteX43" fmla="*/ 538619 w 1916482"/>
              <a:gd name="connsiteY43" fmla="*/ 157204 h 1622904"/>
              <a:gd name="connsiteX44" fmla="*/ 488515 w 1916482"/>
              <a:gd name="connsiteY44" fmla="*/ 232360 h 1622904"/>
              <a:gd name="connsiteX45" fmla="*/ 450937 w 1916482"/>
              <a:gd name="connsiteY45" fmla="*/ 307516 h 1622904"/>
              <a:gd name="connsiteX46" fmla="*/ 425885 w 1916482"/>
              <a:gd name="connsiteY46" fmla="*/ 345094 h 162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916482" h="1622904">
                <a:moveTo>
                  <a:pt x="513567" y="269938"/>
                </a:moveTo>
                <a:cubicBezTo>
                  <a:pt x="395573" y="299437"/>
                  <a:pt x="536440" y="267079"/>
                  <a:pt x="313151" y="294990"/>
                </a:cubicBezTo>
                <a:cubicBezTo>
                  <a:pt x="296068" y="297125"/>
                  <a:pt x="279748" y="303341"/>
                  <a:pt x="263046" y="307516"/>
                </a:cubicBezTo>
                <a:cubicBezTo>
                  <a:pt x="184573" y="346752"/>
                  <a:pt x="238720" y="315944"/>
                  <a:pt x="162838" y="370146"/>
                </a:cubicBezTo>
                <a:cubicBezTo>
                  <a:pt x="150588" y="378896"/>
                  <a:pt x="135905" y="384553"/>
                  <a:pt x="125260" y="395198"/>
                </a:cubicBezTo>
                <a:cubicBezTo>
                  <a:pt x="116298" y="404160"/>
                  <a:pt x="72113" y="466285"/>
                  <a:pt x="62630" y="482880"/>
                </a:cubicBezTo>
                <a:cubicBezTo>
                  <a:pt x="53366" y="499092"/>
                  <a:pt x="46842" y="516772"/>
                  <a:pt x="37578" y="532984"/>
                </a:cubicBezTo>
                <a:cubicBezTo>
                  <a:pt x="-1273" y="600973"/>
                  <a:pt x="22965" y="539245"/>
                  <a:pt x="0" y="608141"/>
                </a:cubicBezTo>
                <a:cubicBezTo>
                  <a:pt x="8351" y="762629"/>
                  <a:pt x="13762" y="917303"/>
                  <a:pt x="25052" y="1071604"/>
                </a:cubicBezTo>
                <a:cubicBezTo>
                  <a:pt x="26308" y="1088773"/>
                  <a:pt x="30586" y="1105976"/>
                  <a:pt x="37578" y="1121708"/>
                </a:cubicBezTo>
                <a:cubicBezTo>
                  <a:pt x="47466" y="1143956"/>
                  <a:pt x="65081" y="1162174"/>
                  <a:pt x="75156" y="1184338"/>
                </a:cubicBezTo>
                <a:cubicBezTo>
                  <a:pt x="132123" y="1309666"/>
                  <a:pt x="64295" y="1211888"/>
                  <a:pt x="137786" y="1322124"/>
                </a:cubicBezTo>
                <a:cubicBezTo>
                  <a:pt x="149366" y="1339494"/>
                  <a:pt x="163784" y="1354858"/>
                  <a:pt x="175364" y="1372228"/>
                </a:cubicBezTo>
                <a:cubicBezTo>
                  <a:pt x="213739" y="1429790"/>
                  <a:pt x="244332" y="1505374"/>
                  <a:pt x="300624" y="1547593"/>
                </a:cubicBezTo>
                <a:lnTo>
                  <a:pt x="400833" y="1622749"/>
                </a:lnTo>
                <a:cubicBezTo>
                  <a:pt x="442586" y="1618574"/>
                  <a:pt x="484553" y="1616157"/>
                  <a:pt x="526093" y="1610223"/>
                </a:cubicBezTo>
                <a:cubicBezTo>
                  <a:pt x="543135" y="1607788"/>
                  <a:pt x="558982" y="1597697"/>
                  <a:pt x="576197" y="1597697"/>
                </a:cubicBezTo>
                <a:cubicBezTo>
                  <a:pt x="647301" y="1597697"/>
                  <a:pt x="718159" y="1606048"/>
                  <a:pt x="789140" y="1610223"/>
                </a:cubicBezTo>
                <a:cubicBezTo>
                  <a:pt x="805841" y="1614398"/>
                  <a:pt x="822029" y="1622749"/>
                  <a:pt x="839244" y="1622749"/>
                </a:cubicBezTo>
                <a:cubicBezTo>
                  <a:pt x="1031355" y="1622749"/>
                  <a:pt x="1223918" y="1625244"/>
                  <a:pt x="1415441" y="1610223"/>
                </a:cubicBezTo>
                <a:cubicBezTo>
                  <a:pt x="1439713" y="1608319"/>
                  <a:pt x="1457814" y="1586150"/>
                  <a:pt x="1478071" y="1572645"/>
                </a:cubicBezTo>
                <a:cubicBezTo>
                  <a:pt x="1571892" y="1510098"/>
                  <a:pt x="1488343" y="1561998"/>
                  <a:pt x="1565753" y="1497489"/>
                </a:cubicBezTo>
                <a:cubicBezTo>
                  <a:pt x="1577318" y="1487851"/>
                  <a:pt x="1590805" y="1480788"/>
                  <a:pt x="1603331" y="1472437"/>
                </a:cubicBezTo>
                <a:cubicBezTo>
                  <a:pt x="1620032" y="1447385"/>
                  <a:pt x="1632145" y="1418570"/>
                  <a:pt x="1653435" y="1397280"/>
                </a:cubicBezTo>
                <a:cubicBezTo>
                  <a:pt x="1682663" y="1368053"/>
                  <a:pt x="1718190" y="1343990"/>
                  <a:pt x="1741118" y="1309598"/>
                </a:cubicBezTo>
                <a:cubicBezTo>
                  <a:pt x="1774521" y="1259494"/>
                  <a:pt x="1753644" y="1280371"/>
                  <a:pt x="1803748" y="1246968"/>
                </a:cubicBezTo>
                <a:lnTo>
                  <a:pt x="1853852" y="1171812"/>
                </a:lnTo>
                <a:cubicBezTo>
                  <a:pt x="1862203" y="1159286"/>
                  <a:pt x="1874143" y="1148516"/>
                  <a:pt x="1878904" y="1134234"/>
                </a:cubicBezTo>
                <a:lnTo>
                  <a:pt x="1916482" y="1021500"/>
                </a:lnTo>
                <a:cubicBezTo>
                  <a:pt x="1912307" y="975571"/>
                  <a:pt x="1915839" y="928274"/>
                  <a:pt x="1903956" y="883713"/>
                </a:cubicBezTo>
                <a:cubicBezTo>
                  <a:pt x="1898577" y="863541"/>
                  <a:pt x="1877958" y="850979"/>
                  <a:pt x="1866378" y="833609"/>
                </a:cubicBezTo>
                <a:cubicBezTo>
                  <a:pt x="1852873" y="813352"/>
                  <a:pt x="1840624" y="792261"/>
                  <a:pt x="1828800" y="770979"/>
                </a:cubicBezTo>
                <a:cubicBezTo>
                  <a:pt x="1819732" y="754656"/>
                  <a:pt x="1809653" y="738589"/>
                  <a:pt x="1803748" y="720875"/>
                </a:cubicBezTo>
                <a:cubicBezTo>
                  <a:pt x="1792860" y="688211"/>
                  <a:pt x="1778696" y="620667"/>
                  <a:pt x="1778696" y="620667"/>
                </a:cubicBezTo>
                <a:cubicBezTo>
                  <a:pt x="1774521" y="516283"/>
                  <a:pt x="1787847" y="409709"/>
                  <a:pt x="1766170" y="307516"/>
                </a:cubicBezTo>
                <a:cubicBezTo>
                  <a:pt x="1748419" y="223831"/>
                  <a:pt x="1649968" y="184120"/>
                  <a:pt x="1590805" y="144678"/>
                </a:cubicBezTo>
                <a:cubicBezTo>
                  <a:pt x="1537382" y="109063"/>
                  <a:pt x="1519465" y="92630"/>
                  <a:pt x="1465545" y="69521"/>
                </a:cubicBezTo>
                <a:cubicBezTo>
                  <a:pt x="1419997" y="50000"/>
                  <a:pt x="1409975" y="57172"/>
                  <a:pt x="1352811" y="44469"/>
                </a:cubicBezTo>
                <a:cubicBezTo>
                  <a:pt x="1339922" y="41605"/>
                  <a:pt x="1328395" y="32996"/>
                  <a:pt x="1315233" y="31943"/>
                </a:cubicBezTo>
                <a:cubicBezTo>
                  <a:pt x="1223573" y="24610"/>
                  <a:pt x="1131518" y="23592"/>
                  <a:pt x="1039660" y="19417"/>
                </a:cubicBezTo>
                <a:cubicBezTo>
                  <a:pt x="890804" y="-5392"/>
                  <a:pt x="909961" y="-7532"/>
                  <a:pt x="676405" y="19417"/>
                </a:cubicBezTo>
                <a:cubicBezTo>
                  <a:pt x="661450" y="21143"/>
                  <a:pt x="651353" y="36118"/>
                  <a:pt x="638827" y="44469"/>
                </a:cubicBezTo>
                <a:cubicBezTo>
                  <a:pt x="630476" y="56995"/>
                  <a:pt x="623777" y="70796"/>
                  <a:pt x="613775" y="82048"/>
                </a:cubicBezTo>
                <a:cubicBezTo>
                  <a:pt x="590237" y="108528"/>
                  <a:pt x="558271" y="127725"/>
                  <a:pt x="538619" y="157204"/>
                </a:cubicBezTo>
                <a:lnTo>
                  <a:pt x="488515" y="232360"/>
                </a:lnTo>
                <a:cubicBezTo>
                  <a:pt x="416719" y="340053"/>
                  <a:pt x="502797" y="203796"/>
                  <a:pt x="450937" y="307516"/>
                </a:cubicBezTo>
                <a:cubicBezTo>
                  <a:pt x="444204" y="320981"/>
                  <a:pt x="425885" y="345094"/>
                  <a:pt x="425885" y="345094"/>
                </a:cubicBezTo>
              </a:path>
            </a:pathLst>
          </a:cu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6814160" y="4572000"/>
            <a:ext cx="18886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x = 72</a:t>
            </a:r>
          </a:p>
          <a:p>
            <a:pPr algn="ctr"/>
            <a:r>
              <a:rPr lang="en-US" dirty="0"/>
              <a:t>y = 94</a:t>
            </a:r>
          </a:p>
          <a:p>
            <a:pPr algn="ctr"/>
            <a:r>
              <a:rPr lang="en-US" dirty="0"/>
              <a:t>time = 192332123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546343" y="3872723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 dirty="0">
                <a:solidFill>
                  <a:srgbClr val="0027FF"/>
                </a:solidFill>
              </a:rPr>
              <a:t>94</a:t>
            </a:r>
          </a:p>
        </p:txBody>
      </p:sp>
      <p:sp>
        <p:nvSpPr>
          <p:cNvPr id="25" name="Freeform 24"/>
          <p:cNvSpPr/>
          <p:nvPr/>
        </p:nvSpPr>
        <p:spPr>
          <a:xfrm>
            <a:off x="3382027" y="4384110"/>
            <a:ext cx="3469710" cy="413922"/>
          </a:xfrm>
          <a:custGeom>
            <a:avLst/>
            <a:gdLst>
              <a:gd name="connsiteX0" fmla="*/ 0 w 3469710"/>
              <a:gd name="connsiteY0" fmla="*/ 288098 h 413922"/>
              <a:gd name="connsiteX1" fmla="*/ 12526 w 3469710"/>
              <a:gd name="connsiteY1" fmla="*/ 388306 h 413922"/>
              <a:gd name="connsiteX2" fmla="*/ 50105 w 3469710"/>
              <a:gd name="connsiteY2" fmla="*/ 413358 h 413922"/>
              <a:gd name="connsiteX3" fmla="*/ 62631 w 3469710"/>
              <a:gd name="connsiteY3" fmla="*/ 375780 h 413922"/>
              <a:gd name="connsiteX4" fmla="*/ 50105 w 3469710"/>
              <a:gd name="connsiteY4" fmla="*/ 338202 h 413922"/>
              <a:gd name="connsiteX5" fmla="*/ 25052 w 3469710"/>
              <a:gd name="connsiteY5" fmla="*/ 363254 h 413922"/>
              <a:gd name="connsiteX6" fmla="*/ 50105 w 3469710"/>
              <a:gd name="connsiteY6" fmla="*/ 388306 h 413922"/>
              <a:gd name="connsiteX7" fmla="*/ 237995 w 3469710"/>
              <a:gd name="connsiteY7" fmla="*/ 363254 h 413922"/>
              <a:gd name="connsiteX8" fmla="*/ 313151 w 3469710"/>
              <a:gd name="connsiteY8" fmla="*/ 338202 h 413922"/>
              <a:gd name="connsiteX9" fmla="*/ 388307 w 3469710"/>
              <a:gd name="connsiteY9" fmla="*/ 288098 h 413922"/>
              <a:gd name="connsiteX10" fmla="*/ 438411 w 3469710"/>
              <a:gd name="connsiteY10" fmla="*/ 250520 h 413922"/>
              <a:gd name="connsiteX11" fmla="*/ 551146 w 3469710"/>
              <a:gd name="connsiteY11" fmla="*/ 200416 h 413922"/>
              <a:gd name="connsiteX12" fmla="*/ 588724 w 3469710"/>
              <a:gd name="connsiteY12" fmla="*/ 175364 h 413922"/>
              <a:gd name="connsiteX13" fmla="*/ 651354 w 3469710"/>
              <a:gd name="connsiteY13" fmla="*/ 162838 h 413922"/>
              <a:gd name="connsiteX14" fmla="*/ 751562 w 3469710"/>
              <a:gd name="connsiteY14" fmla="*/ 137786 h 413922"/>
              <a:gd name="connsiteX15" fmla="*/ 789140 w 3469710"/>
              <a:gd name="connsiteY15" fmla="*/ 125260 h 413922"/>
              <a:gd name="connsiteX16" fmla="*/ 839244 w 3469710"/>
              <a:gd name="connsiteY16" fmla="*/ 100208 h 413922"/>
              <a:gd name="connsiteX17" fmla="*/ 914400 w 3469710"/>
              <a:gd name="connsiteY17" fmla="*/ 87682 h 413922"/>
              <a:gd name="connsiteX18" fmla="*/ 1027135 w 3469710"/>
              <a:gd name="connsiteY18" fmla="*/ 62630 h 413922"/>
              <a:gd name="connsiteX19" fmla="*/ 1240077 w 3469710"/>
              <a:gd name="connsiteY19" fmla="*/ 50104 h 413922"/>
              <a:gd name="connsiteX20" fmla="*/ 1427968 w 3469710"/>
              <a:gd name="connsiteY20" fmla="*/ 37578 h 413922"/>
              <a:gd name="connsiteX21" fmla="*/ 1503124 w 3469710"/>
              <a:gd name="connsiteY21" fmla="*/ 25052 h 413922"/>
              <a:gd name="connsiteX22" fmla="*/ 1553228 w 3469710"/>
              <a:gd name="connsiteY22" fmla="*/ 12526 h 413922"/>
              <a:gd name="connsiteX23" fmla="*/ 1753644 w 3469710"/>
              <a:gd name="connsiteY23" fmla="*/ 0 h 413922"/>
              <a:gd name="connsiteX24" fmla="*/ 2655518 w 3469710"/>
              <a:gd name="connsiteY24" fmla="*/ 12526 h 413922"/>
              <a:gd name="connsiteX25" fmla="*/ 2743200 w 3469710"/>
              <a:gd name="connsiteY25" fmla="*/ 37578 h 413922"/>
              <a:gd name="connsiteX26" fmla="*/ 2793305 w 3469710"/>
              <a:gd name="connsiteY26" fmla="*/ 50104 h 413922"/>
              <a:gd name="connsiteX27" fmla="*/ 2830883 w 3469710"/>
              <a:gd name="connsiteY27" fmla="*/ 62630 h 413922"/>
              <a:gd name="connsiteX28" fmla="*/ 2931091 w 3469710"/>
              <a:gd name="connsiteY28" fmla="*/ 87682 h 413922"/>
              <a:gd name="connsiteX29" fmla="*/ 2981195 w 3469710"/>
              <a:gd name="connsiteY29" fmla="*/ 100208 h 413922"/>
              <a:gd name="connsiteX30" fmla="*/ 3043825 w 3469710"/>
              <a:gd name="connsiteY30" fmla="*/ 112734 h 413922"/>
              <a:gd name="connsiteX31" fmla="*/ 3156559 w 3469710"/>
              <a:gd name="connsiteY31" fmla="*/ 137786 h 413922"/>
              <a:gd name="connsiteX32" fmla="*/ 3256768 w 3469710"/>
              <a:gd name="connsiteY32" fmla="*/ 150312 h 413922"/>
              <a:gd name="connsiteX33" fmla="*/ 3306872 w 3469710"/>
              <a:gd name="connsiteY33" fmla="*/ 162838 h 413922"/>
              <a:gd name="connsiteX34" fmla="*/ 3344450 w 3469710"/>
              <a:gd name="connsiteY34" fmla="*/ 175364 h 413922"/>
              <a:gd name="connsiteX35" fmla="*/ 3469710 w 3469710"/>
              <a:gd name="connsiteY35" fmla="*/ 200416 h 413922"/>
              <a:gd name="connsiteX36" fmla="*/ 3457184 w 3469710"/>
              <a:gd name="connsiteY36" fmla="*/ 150312 h 413922"/>
              <a:gd name="connsiteX37" fmla="*/ 3369502 w 3469710"/>
              <a:gd name="connsiteY37" fmla="*/ 50104 h 413922"/>
              <a:gd name="connsiteX38" fmla="*/ 3419606 w 3469710"/>
              <a:gd name="connsiteY38" fmla="*/ 125260 h 413922"/>
              <a:gd name="connsiteX39" fmla="*/ 3444658 w 3469710"/>
              <a:gd name="connsiteY39" fmla="*/ 162838 h 413922"/>
              <a:gd name="connsiteX40" fmla="*/ 3457184 w 3469710"/>
              <a:gd name="connsiteY40" fmla="*/ 200416 h 413922"/>
              <a:gd name="connsiteX41" fmla="*/ 3432132 w 3469710"/>
              <a:gd name="connsiteY41" fmla="*/ 237994 h 413922"/>
              <a:gd name="connsiteX42" fmla="*/ 3382028 w 3469710"/>
              <a:gd name="connsiteY42" fmla="*/ 250520 h 413922"/>
              <a:gd name="connsiteX43" fmla="*/ 3344450 w 3469710"/>
              <a:gd name="connsiteY43" fmla="*/ 263046 h 413922"/>
              <a:gd name="connsiteX44" fmla="*/ 3256768 w 3469710"/>
              <a:gd name="connsiteY44" fmla="*/ 313150 h 41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3469710" h="413922">
                <a:moveTo>
                  <a:pt x="0" y="288098"/>
                </a:moveTo>
                <a:cubicBezTo>
                  <a:pt x="4175" y="321501"/>
                  <a:pt x="24" y="357051"/>
                  <a:pt x="12526" y="388306"/>
                </a:cubicBezTo>
                <a:cubicBezTo>
                  <a:pt x="18117" y="402284"/>
                  <a:pt x="35500" y="417009"/>
                  <a:pt x="50105" y="413358"/>
                </a:cubicBezTo>
                <a:cubicBezTo>
                  <a:pt x="62914" y="410156"/>
                  <a:pt x="58456" y="388306"/>
                  <a:pt x="62631" y="375780"/>
                </a:cubicBezTo>
                <a:cubicBezTo>
                  <a:pt x="58456" y="363254"/>
                  <a:pt x="62631" y="342377"/>
                  <a:pt x="50105" y="338202"/>
                </a:cubicBezTo>
                <a:cubicBezTo>
                  <a:pt x="38901" y="334467"/>
                  <a:pt x="25052" y="351444"/>
                  <a:pt x="25052" y="363254"/>
                </a:cubicBezTo>
                <a:lnTo>
                  <a:pt x="50105" y="388306"/>
                </a:lnTo>
                <a:cubicBezTo>
                  <a:pt x="144277" y="379745"/>
                  <a:pt x="165830" y="384903"/>
                  <a:pt x="237995" y="363254"/>
                </a:cubicBezTo>
                <a:cubicBezTo>
                  <a:pt x="263288" y="355666"/>
                  <a:pt x="291179" y="352850"/>
                  <a:pt x="313151" y="338202"/>
                </a:cubicBezTo>
                <a:cubicBezTo>
                  <a:pt x="338203" y="321501"/>
                  <a:pt x="364220" y="306163"/>
                  <a:pt x="388307" y="288098"/>
                </a:cubicBezTo>
                <a:cubicBezTo>
                  <a:pt x="405008" y="275572"/>
                  <a:pt x="420708" y="261585"/>
                  <a:pt x="438411" y="250520"/>
                </a:cubicBezTo>
                <a:cubicBezTo>
                  <a:pt x="491540" y="217315"/>
                  <a:pt x="491753" y="230112"/>
                  <a:pt x="551146" y="200416"/>
                </a:cubicBezTo>
                <a:cubicBezTo>
                  <a:pt x="564611" y="193684"/>
                  <a:pt x="574628" y="180650"/>
                  <a:pt x="588724" y="175364"/>
                </a:cubicBezTo>
                <a:cubicBezTo>
                  <a:pt x="608659" y="167889"/>
                  <a:pt x="630609" y="167625"/>
                  <a:pt x="651354" y="162838"/>
                </a:cubicBezTo>
                <a:cubicBezTo>
                  <a:pt x="684903" y="155096"/>
                  <a:pt x="718898" y="148674"/>
                  <a:pt x="751562" y="137786"/>
                </a:cubicBezTo>
                <a:cubicBezTo>
                  <a:pt x="764088" y="133611"/>
                  <a:pt x="777004" y="130461"/>
                  <a:pt x="789140" y="125260"/>
                </a:cubicBezTo>
                <a:cubicBezTo>
                  <a:pt x="806303" y="117904"/>
                  <a:pt x="821359" y="105574"/>
                  <a:pt x="839244" y="100208"/>
                </a:cubicBezTo>
                <a:cubicBezTo>
                  <a:pt x="863570" y="92910"/>
                  <a:pt x="889607" y="93192"/>
                  <a:pt x="914400" y="87682"/>
                </a:cubicBezTo>
                <a:cubicBezTo>
                  <a:pt x="999718" y="68722"/>
                  <a:pt x="893470" y="74253"/>
                  <a:pt x="1027135" y="62630"/>
                </a:cubicBezTo>
                <a:cubicBezTo>
                  <a:pt x="1097971" y="56470"/>
                  <a:pt x="1169112" y="54539"/>
                  <a:pt x="1240077" y="50104"/>
                </a:cubicBezTo>
                <a:lnTo>
                  <a:pt x="1427968" y="37578"/>
                </a:lnTo>
                <a:cubicBezTo>
                  <a:pt x="1453020" y="33403"/>
                  <a:pt x="1478220" y="30033"/>
                  <a:pt x="1503124" y="25052"/>
                </a:cubicBezTo>
                <a:cubicBezTo>
                  <a:pt x="1520005" y="21676"/>
                  <a:pt x="1536098" y="14239"/>
                  <a:pt x="1553228" y="12526"/>
                </a:cubicBezTo>
                <a:cubicBezTo>
                  <a:pt x="1619831" y="5866"/>
                  <a:pt x="1686839" y="4175"/>
                  <a:pt x="1753644" y="0"/>
                </a:cubicBezTo>
                <a:lnTo>
                  <a:pt x="2655518" y="12526"/>
                </a:lnTo>
                <a:cubicBezTo>
                  <a:pt x="2677084" y="13094"/>
                  <a:pt x="2721002" y="31236"/>
                  <a:pt x="2743200" y="37578"/>
                </a:cubicBezTo>
                <a:cubicBezTo>
                  <a:pt x="2759753" y="42307"/>
                  <a:pt x="2776752" y="45375"/>
                  <a:pt x="2793305" y="50104"/>
                </a:cubicBezTo>
                <a:cubicBezTo>
                  <a:pt x="2806001" y="53731"/>
                  <a:pt x="2818145" y="59156"/>
                  <a:pt x="2830883" y="62630"/>
                </a:cubicBezTo>
                <a:cubicBezTo>
                  <a:pt x="2864100" y="71689"/>
                  <a:pt x="2897688" y="79331"/>
                  <a:pt x="2931091" y="87682"/>
                </a:cubicBezTo>
                <a:cubicBezTo>
                  <a:pt x="2947792" y="91857"/>
                  <a:pt x="2964314" y="96832"/>
                  <a:pt x="2981195" y="100208"/>
                </a:cubicBezTo>
                <a:cubicBezTo>
                  <a:pt x="3002072" y="104383"/>
                  <a:pt x="3023042" y="108116"/>
                  <a:pt x="3043825" y="112734"/>
                </a:cubicBezTo>
                <a:cubicBezTo>
                  <a:pt x="3099930" y="125202"/>
                  <a:pt x="3095169" y="128341"/>
                  <a:pt x="3156559" y="137786"/>
                </a:cubicBezTo>
                <a:cubicBezTo>
                  <a:pt x="3189831" y="142905"/>
                  <a:pt x="3223365" y="146137"/>
                  <a:pt x="3256768" y="150312"/>
                </a:cubicBezTo>
                <a:cubicBezTo>
                  <a:pt x="3273469" y="154487"/>
                  <a:pt x="3290319" y="158109"/>
                  <a:pt x="3306872" y="162838"/>
                </a:cubicBezTo>
                <a:cubicBezTo>
                  <a:pt x="3319568" y="166465"/>
                  <a:pt x="3331585" y="172395"/>
                  <a:pt x="3344450" y="175364"/>
                </a:cubicBezTo>
                <a:cubicBezTo>
                  <a:pt x="3385940" y="184939"/>
                  <a:pt x="3469710" y="200416"/>
                  <a:pt x="3469710" y="200416"/>
                </a:cubicBezTo>
                <a:cubicBezTo>
                  <a:pt x="3465535" y="183715"/>
                  <a:pt x="3464883" y="165710"/>
                  <a:pt x="3457184" y="150312"/>
                </a:cubicBezTo>
                <a:cubicBezTo>
                  <a:pt x="3420650" y="77244"/>
                  <a:pt x="3421172" y="84551"/>
                  <a:pt x="3369502" y="50104"/>
                </a:cubicBezTo>
                <a:lnTo>
                  <a:pt x="3419606" y="125260"/>
                </a:lnTo>
                <a:cubicBezTo>
                  <a:pt x="3427957" y="137786"/>
                  <a:pt x="3439897" y="148556"/>
                  <a:pt x="3444658" y="162838"/>
                </a:cubicBezTo>
                <a:lnTo>
                  <a:pt x="3457184" y="200416"/>
                </a:lnTo>
                <a:cubicBezTo>
                  <a:pt x="3448833" y="212942"/>
                  <a:pt x="3444658" y="229643"/>
                  <a:pt x="3432132" y="237994"/>
                </a:cubicBezTo>
                <a:cubicBezTo>
                  <a:pt x="3417808" y="247543"/>
                  <a:pt x="3398581" y="245791"/>
                  <a:pt x="3382028" y="250520"/>
                </a:cubicBezTo>
                <a:cubicBezTo>
                  <a:pt x="3369332" y="254147"/>
                  <a:pt x="3355992" y="256634"/>
                  <a:pt x="3344450" y="263046"/>
                </a:cubicBezTo>
                <a:cubicBezTo>
                  <a:pt x="3250094" y="315466"/>
                  <a:pt x="3301584" y="313150"/>
                  <a:pt x="3256768" y="313150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8202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What does an object store?</a:t>
            </a:r>
          </a:p>
        </p:txBody>
      </p:sp>
    </p:spTree>
    <p:extLst>
      <p:ext uri="{BB962C8B-B14F-4D97-AF65-F5344CB8AC3E}">
        <p14:creationId xmlns:p14="http://schemas.microsoft.com/office/powerpoint/2010/main" val="407242071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52400" y="0"/>
            <a:ext cx="9677400" cy="6858000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52400" y="2733675"/>
            <a:ext cx="96774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Objects store addresses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Courier"/>
                <a:cs typeface="Courier"/>
              </a:rPr>
              <a:t>(which are like URLs)</a:t>
            </a:r>
          </a:p>
        </p:txBody>
      </p:sp>
    </p:spTree>
    <p:extLst>
      <p:ext uri="{BB962C8B-B14F-4D97-AF65-F5344CB8AC3E}">
        <p14:creationId xmlns:p14="http://schemas.microsoft.com/office/powerpoint/2010/main" val="110742643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Finish 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AEE8E-AEAC-5942-9F14-0B2170F44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74" y="856526"/>
            <a:ext cx="8038155" cy="581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6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648137" y="1461990"/>
            <a:ext cx="3360191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14218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9667"/>
            <a:ext cx="9144000" cy="6138333"/>
          </a:xfrm>
          <a:prstGeom prst="rect">
            <a:avLst/>
          </a:prstGeom>
          <a:solidFill>
            <a:srgbClr val="86D0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Learning Goals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1000" y="1102078"/>
            <a:ext cx="9144000" cy="609864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72238" y="988743"/>
            <a:ext cx="82854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AutoNum type="arabicPeriod"/>
            </a:pPr>
            <a:r>
              <a:rPr lang="en-US" sz="2400" dirty="0">
                <a:latin typeface="Chalkboard"/>
                <a:cs typeface="Chalkboard"/>
              </a:rPr>
              <a:t>Be able to write a large program</a:t>
            </a:r>
          </a:p>
          <a:p>
            <a:pPr marL="457200" indent="-457200" algn="ctr">
              <a:buAutoNum type="arabicPeriod"/>
            </a:pPr>
            <a:r>
              <a:rPr lang="en-US" sz="2400" dirty="0">
                <a:latin typeface="Chalkboard"/>
                <a:cs typeface="Chalkboard"/>
              </a:rPr>
              <a:t>Be able to trace memory with references</a:t>
            </a:r>
          </a:p>
        </p:txBody>
      </p:sp>
    </p:spTree>
    <p:extLst>
      <p:ext uri="{BB962C8B-B14F-4D97-AF65-F5344CB8AC3E}">
        <p14:creationId xmlns:p14="http://schemas.microsoft.com/office/powerpoint/2010/main" val="47686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6390906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954060" y="1461990"/>
            <a:ext cx="1753644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50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159116" y="1148331"/>
            <a:ext cx="4901399" cy="2684633"/>
            <a:chOff x="803189" y="506627"/>
            <a:chExt cx="7200943" cy="527141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06605" y="513566"/>
              <a:ext cx="7197527" cy="526447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03189" y="506627"/>
              <a:ext cx="7154562" cy="52516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itle Placeholder 1"/>
          <p:cNvSpPr txBox="1">
            <a:spLocks/>
          </p:cNvSpPr>
          <p:nvPr/>
        </p:nvSpPr>
        <p:spPr>
          <a:xfrm>
            <a:off x="0" y="-4387"/>
            <a:ext cx="9144000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Stack Diagrams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4732" y="1160518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574479" y="2896447"/>
            <a:ext cx="1659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toInches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7114783" y="3880528"/>
            <a:ext cx="1466506" cy="910281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5423769" y="1087734"/>
            <a:ext cx="3301623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5411243" y="2710588"/>
            <a:ext cx="3330625" cy="3455772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716045" y="4036712"/>
            <a:ext cx="922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ourier" charset="0"/>
                <a:ea typeface="Courier" charset="0"/>
                <a:cs typeface="Courier" charset="0"/>
              </a:rPr>
              <a:t>feet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06531" y="4021082"/>
            <a:ext cx="4619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27FF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</a:p>
        </p:txBody>
      </p:sp>
      <p:sp>
        <p:nvSpPr>
          <p:cNvPr id="13" name="Rectangle 3"/>
          <p:cNvSpPr>
            <a:spLocks noGrp="1" noChangeArrowheads="1"/>
          </p:cNvSpPr>
          <p:nvPr>
            <p:ph idx="1"/>
          </p:nvPr>
        </p:nvSpPr>
        <p:spPr>
          <a:xfrm>
            <a:off x="217589" y="494913"/>
            <a:ext cx="5105973" cy="4280211"/>
          </a:xfrm>
          <a:noFill/>
        </p:spPr>
        <p:txBody>
          <a:bodyPr lIns="90487" tIns="44450" rIns="90487" bIns="44450">
            <a:normAutofit/>
          </a:bodyPr>
          <a:lstStyle/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public void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run() {</a:t>
            </a:r>
            <a:endParaRPr lang="en-US" sz="2000" b="1" dirty="0"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   </a:t>
            </a:r>
            <a:r>
              <a:rPr lang="en-US" sz="2000" b="1" dirty="0" err="1">
                <a:latin typeface="Courier New" charset="0"/>
              </a:rPr>
              <a:t>println</a:t>
            </a:r>
            <a:r>
              <a:rPr lang="en-US" sz="2000" b="1" dirty="0">
                <a:latin typeface="Courier New" charset="0"/>
              </a:rPr>
              <a:t>(</a:t>
            </a:r>
            <a:r>
              <a:rPr lang="en-US" sz="2000" b="1" dirty="0" err="1">
                <a:latin typeface="Courier New" charset="0"/>
              </a:rPr>
              <a:t>toInches</a:t>
            </a:r>
            <a:r>
              <a:rPr lang="en-US" sz="2000" b="1" dirty="0">
                <a:latin typeface="Courier New" charset="0"/>
              </a:rPr>
              <a:t>(5));</a:t>
            </a:r>
            <a:endParaRPr lang="en-US" sz="2000" b="1" dirty="0">
              <a:solidFill>
                <a:srgbClr val="000000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endParaRPr lang="en-US" sz="2000" b="1" dirty="0">
              <a:solidFill>
                <a:schemeClr val="bg2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private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 New" charset="0"/>
              </a:rPr>
              <a:t>toInches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(</a:t>
            </a:r>
            <a:r>
              <a:rPr lang="en-US" sz="2000" b="1" dirty="0" err="1">
                <a:solidFill>
                  <a:srgbClr val="C00000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feet){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   </a:t>
            </a:r>
            <a:r>
              <a:rPr lang="en-US" sz="2000" b="1" dirty="0" err="1">
                <a:solidFill>
                  <a:srgbClr val="B70051"/>
                </a:solidFill>
                <a:latin typeface="Courier New" charset="0"/>
              </a:rPr>
              <a:t>int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 = feet * 12;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   </a:t>
            </a:r>
            <a:r>
              <a:rPr lang="en-US" sz="2000" b="1" dirty="0">
                <a:solidFill>
                  <a:srgbClr val="B70051"/>
                </a:solidFill>
                <a:latin typeface="Courier New" charset="0"/>
              </a:rPr>
              <a:t>return </a:t>
            </a: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result;</a:t>
            </a:r>
            <a:endParaRPr lang="en-US" sz="2000" b="1" dirty="0">
              <a:solidFill>
                <a:srgbClr val="B70051"/>
              </a:solidFill>
              <a:latin typeface="Courier New" charset="0"/>
            </a:endParaRP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rgbClr val="000000"/>
                </a:solidFill>
                <a:latin typeface="Courier New" charset="0"/>
              </a:rPr>
              <a:t>}</a:t>
            </a:r>
          </a:p>
          <a:p>
            <a:pPr>
              <a:spcBef>
                <a:spcPct val="0"/>
              </a:spcBef>
              <a:buClr>
                <a:schemeClr val="bg2"/>
              </a:buClr>
              <a:buSzTx/>
              <a:buFontTx/>
              <a:buNone/>
            </a:pPr>
            <a:r>
              <a:rPr lang="en-US" sz="2000" b="1" dirty="0">
                <a:solidFill>
                  <a:schemeClr val="bg2"/>
                </a:solidFill>
                <a:latin typeface="Courier New" charset="0"/>
              </a:rPr>
              <a:t>f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234779" y="2338812"/>
            <a:ext cx="4825736" cy="391861"/>
          </a:xfrm>
          <a:prstGeom prst="roundRect">
            <a:avLst/>
          </a:prstGeom>
          <a:noFill/>
          <a:ln w="38100">
            <a:solidFill>
              <a:srgbClr val="0027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041627"/>
      </p:ext>
    </p:extLst>
  </p:cSld>
  <p:clrMapOvr>
    <a:masterClrMapping/>
  </p:clrMapOvr>
</p:sld>
</file>

<file path=ppt/theme/theme1.xml><?xml version="1.0" encoding="utf-8"?>
<a:theme xmlns:a="http://schemas.openxmlformats.org/drawingml/2006/main" name="teach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aching" id="{E3E4484C-B620-AB4D-A257-40FA8917650D}" vid="{1881D74E-77CC-F642-A592-AAFA1B84A3B0}"/>
    </a:ext>
  </a:extLst>
</a:theme>
</file>

<file path=ppt/theme/theme2.xml><?xml version="1.0" encoding="utf-8"?>
<a:theme xmlns:a="http://schemas.openxmlformats.org/drawingml/2006/main" name="DarkRedTop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Tahom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DarkRedTop" id="{ED291D7B-52D5-7F4D-8D0F-478BBECA120D}" vid="{49A1DCBC-0F56-6B46-960A-7A45F67CC71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9520</TotalTime>
  <Words>1168</Words>
  <Application>Microsoft Macintosh PowerPoint</Application>
  <PresentationFormat>On-screen Show (4:3)</PresentationFormat>
  <Paragraphs>343</Paragraphs>
  <Slides>70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70</vt:i4>
      </vt:variant>
    </vt:vector>
  </HeadingPairs>
  <TitlesOfParts>
    <vt:vector size="84" baseType="lpstr">
      <vt:lpstr>ＭＳ Ｐゴシック</vt:lpstr>
      <vt:lpstr>Andale Mono</vt:lpstr>
      <vt:lpstr>Arial</vt:lpstr>
      <vt:lpstr>Calibri</vt:lpstr>
      <vt:lpstr>Century Gothic</vt:lpstr>
      <vt:lpstr>Chalkboard</vt:lpstr>
      <vt:lpstr>Courier</vt:lpstr>
      <vt:lpstr>Courier New</vt:lpstr>
      <vt:lpstr>Tahoma</vt:lpstr>
      <vt:lpstr>Times</vt:lpstr>
      <vt:lpstr>Times New Roman</vt:lpstr>
      <vt:lpstr>Verdana</vt:lpstr>
      <vt:lpstr>teaching</vt:lpstr>
      <vt:lpstr>DarkRedTop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…a variable x was born!</vt:lpstr>
      <vt:lpstr>…a variable x was born!</vt:lpstr>
      <vt:lpstr>x was a primitive variable…</vt:lpstr>
      <vt:lpstr>…and its parents loved it very much.</vt:lpstr>
      <vt:lpstr>…and its parents loved it very much.</vt:lpstr>
      <vt:lpstr>PowerPoint Presentation</vt:lpstr>
      <vt:lpstr>…and a variable rect was born!</vt:lpstr>
      <vt:lpstr>rect was an object variable…</vt:lpstr>
      <vt:lpstr>…and its parents loved it very much.</vt:lpstr>
      <vt:lpstr>…and its parents loved it very much.</vt:lpstr>
      <vt:lpstr>…but rect’s box was not big enough for an object!</vt:lpstr>
      <vt:lpstr>…so they stored the information in a bigger box somewhere else.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Stanford</Company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Piech</dc:creator>
  <cp:lastModifiedBy>Chris James Piech</cp:lastModifiedBy>
  <cp:revision>62</cp:revision>
  <cp:lastPrinted>2018-01-31T21:09:19Z</cp:lastPrinted>
  <dcterms:created xsi:type="dcterms:W3CDTF">2016-06-22T10:46:22Z</dcterms:created>
  <dcterms:modified xsi:type="dcterms:W3CDTF">2018-01-31T23:15:31Z</dcterms:modified>
</cp:coreProperties>
</file>

<file path=docProps/thumbnail.jpeg>
</file>